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73" r:id="rId5"/>
    <p:sldId id="302" r:id="rId6"/>
    <p:sldId id="272" r:id="rId7"/>
    <p:sldId id="257" r:id="rId8"/>
    <p:sldId id="258" r:id="rId9"/>
    <p:sldId id="280" r:id="rId10"/>
    <p:sldId id="282" r:id="rId11"/>
    <p:sldId id="303" r:id="rId12"/>
    <p:sldId id="283" r:id="rId13"/>
    <p:sldId id="275" r:id="rId14"/>
    <p:sldId id="287" r:id="rId15"/>
    <p:sldId id="288" r:id="rId16"/>
    <p:sldId id="289" r:id="rId17"/>
    <p:sldId id="290" r:id="rId18"/>
    <p:sldId id="291" r:id="rId19"/>
    <p:sldId id="292" r:id="rId20"/>
    <p:sldId id="293" r:id="rId21"/>
    <p:sldId id="301" r:id="rId22"/>
    <p:sldId id="298" r:id="rId23"/>
    <p:sldId id="299"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BCC"/>
    <a:srgbClr val="ECD9CB"/>
    <a:srgbClr val="F0AFB5"/>
    <a:srgbClr val="F5E1E2"/>
    <a:srgbClr val="F5ABCC"/>
    <a:srgbClr val="A493C7"/>
    <a:srgbClr val="77CEE1"/>
    <a:srgbClr val="7ACDDB"/>
    <a:srgbClr val="73C8EF"/>
    <a:srgbClr val="F7EE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55480" autoAdjust="0"/>
  </p:normalViewPr>
  <p:slideViewPr>
    <p:cSldViewPr snapToGrid="0">
      <p:cViewPr varScale="1">
        <p:scale>
          <a:sx n="49" d="100"/>
          <a:sy n="49" d="100"/>
        </p:scale>
        <p:origin x="1147" y="6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51"/>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1FFD87-6005-57C0-D792-057A64AD62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D5089F-3595-C093-0997-3C7CBF5848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432EF-245E-40EF-B3FF-B189D54EF7CF}" type="datetimeFigureOut">
              <a:rPr lang="en-US" smtClean="0"/>
              <a:t>11/9/2023</a:t>
            </a:fld>
            <a:endParaRPr lang="en-US" dirty="0"/>
          </a:p>
        </p:txBody>
      </p:sp>
      <p:sp>
        <p:nvSpPr>
          <p:cNvPr id="4" name="Footer Placeholder 3">
            <a:extLst>
              <a:ext uri="{FF2B5EF4-FFF2-40B4-BE49-F238E27FC236}">
                <a16:creationId xmlns:a16="http://schemas.microsoft.com/office/drawing/2014/main" id="{B327E191-4F0F-239F-AFE0-CD4DE6EA63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F7E2B1B-612C-10FD-A4F0-FBFFC44603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EEE10-DA73-478C-BA99-95BAAD24E07E}" type="slidenum">
              <a:rPr lang="en-US" smtClean="0"/>
              <a:t>‹#›</a:t>
            </a:fld>
            <a:endParaRPr lang="en-US" dirty="0"/>
          </a:p>
        </p:txBody>
      </p:sp>
    </p:spTree>
    <p:extLst>
      <p:ext uri="{BB962C8B-B14F-4D97-AF65-F5344CB8AC3E}">
        <p14:creationId xmlns:p14="http://schemas.microsoft.com/office/powerpoint/2010/main" val="3397736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26237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10</a:t>
            </a:fld>
            <a:endParaRPr lang="en-US" dirty="0"/>
          </a:p>
        </p:txBody>
      </p:sp>
    </p:spTree>
    <p:extLst>
      <p:ext uri="{BB962C8B-B14F-4D97-AF65-F5344CB8AC3E}">
        <p14:creationId xmlns:p14="http://schemas.microsoft.com/office/powerpoint/2010/main" val="3851145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DD82C05A-7A07-4286-AA18-B883C0AF9A3B}" type="slidenum">
              <a:rPr lang="en-US" smtClean="0"/>
              <a:t>11</a:t>
            </a:fld>
            <a:endParaRPr lang="en-US" dirty="0"/>
          </a:p>
        </p:txBody>
      </p:sp>
    </p:spTree>
    <p:extLst>
      <p:ext uri="{BB962C8B-B14F-4D97-AF65-F5344CB8AC3E}">
        <p14:creationId xmlns:p14="http://schemas.microsoft.com/office/powerpoint/2010/main" val="2946128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DD82C05A-7A07-4286-AA18-B883C0AF9A3B}" type="slidenum">
              <a:rPr lang="en-US" smtClean="0"/>
              <a:t>12</a:t>
            </a:fld>
            <a:endParaRPr lang="en-US" dirty="0"/>
          </a:p>
        </p:txBody>
      </p:sp>
    </p:spTree>
    <p:extLst>
      <p:ext uri="{BB962C8B-B14F-4D97-AF65-F5344CB8AC3E}">
        <p14:creationId xmlns:p14="http://schemas.microsoft.com/office/powerpoint/2010/main" val="2188111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DD82C05A-7A07-4286-AA18-B883C0AF9A3B}" type="slidenum">
              <a:rPr lang="en-US" smtClean="0"/>
              <a:t>13</a:t>
            </a:fld>
            <a:endParaRPr lang="en-US" dirty="0"/>
          </a:p>
        </p:txBody>
      </p:sp>
    </p:spTree>
    <p:extLst>
      <p:ext uri="{BB962C8B-B14F-4D97-AF65-F5344CB8AC3E}">
        <p14:creationId xmlns:p14="http://schemas.microsoft.com/office/powerpoint/2010/main" val="2575943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DD82C05A-7A07-4286-AA18-B883C0AF9A3B}" type="slidenum">
              <a:rPr lang="en-US" smtClean="0"/>
              <a:t>14</a:t>
            </a:fld>
            <a:endParaRPr lang="en-US" dirty="0"/>
          </a:p>
        </p:txBody>
      </p:sp>
    </p:spTree>
    <p:extLst>
      <p:ext uri="{BB962C8B-B14F-4D97-AF65-F5344CB8AC3E}">
        <p14:creationId xmlns:p14="http://schemas.microsoft.com/office/powerpoint/2010/main" val="72565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browser extension</a:t>
            </a:r>
          </a:p>
          <a:p>
            <a:pPr marL="633811" lvl="1" indent="-176611">
              <a:buFont typeface="Arial" panose="020B0604020202020204" pitchFamily="34" charset="0"/>
              <a:buChar char="•"/>
            </a:pPr>
            <a:r>
              <a:rPr lang="en-US" dirty="0"/>
              <a:t>Can use forever for free. Pro just offers some extra testing features.</a:t>
            </a:r>
          </a:p>
          <a:p>
            <a:pPr marL="633811" lvl="1" indent="-176611">
              <a:buFont typeface="Arial" panose="020B0604020202020204" pitchFamily="34" charset="0"/>
              <a:buChar char="•"/>
            </a:pPr>
            <a:r>
              <a:rPr lang="en-US" dirty="0"/>
              <a:t>https://www.deque.com/axe-devtools-accessibility-testing/</a:t>
            </a:r>
          </a:p>
        </p:txBody>
      </p:sp>
      <p:sp>
        <p:nvSpPr>
          <p:cNvPr id="4" name="Slide Number Placeholder 3"/>
          <p:cNvSpPr>
            <a:spLocks noGrp="1"/>
          </p:cNvSpPr>
          <p:nvPr>
            <p:ph type="sldNum" sz="quarter" idx="5"/>
          </p:nvPr>
        </p:nvSpPr>
        <p:spPr/>
        <p:txBody>
          <a:bodyPr/>
          <a:lstStyle/>
          <a:p>
            <a:fld id="{DD82C05A-7A07-4286-AA18-B883C0AF9A3B}" type="slidenum">
              <a:rPr lang="en-US" smtClean="0"/>
              <a:t>15</a:t>
            </a:fld>
            <a:endParaRPr lang="en-US" dirty="0"/>
          </a:p>
        </p:txBody>
      </p:sp>
    </p:spTree>
    <p:extLst>
      <p:ext uri="{BB962C8B-B14F-4D97-AF65-F5344CB8AC3E}">
        <p14:creationId xmlns:p14="http://schemas.microsoft.com/office/powerpoint/2010/main" val="139642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hlinkClick r:id="rId3"/>
              </a:rPr>
              <a:t>WAVE Chrome, Firefox, and Edge Extensions (webaim.org)</a:t>
            </a:r>
            <a:r>
              <a:rPr lang="en-US" dirty="0"/>
              <a:t>: https://wave.webaim.org/extension/</a:t>
            </a:r>
          </a:p>
          <a:p>
            <a:pPr marL="176611" indent="-176611">
              <a:buFont typeface="Arial" panose="020B0604020202020204" pitchFamily="34" charset="0"/>
              <a:buChar char="•"/>
            </a:pPr>
            <a:r>
              <a:rPr lang="en-US" dirty="0"/>
              <a:t>Available as a browser extension and a web application.</a:t>
            </a:r>
          </a:p>
        </p:txBody>
      </p:sp>
      <p:sp>
        <p:nvSpPr>
          <p:cNvPr id="4" name="Slide Number Placeholder 3"/>
          <p:cNvSpPr>
            <a:spLocks noGrp="1"/>
          </p:cNvSpPr>
          <p:nvPr>
            <p:ph type="sldNum" sz="quarter" idx="5"/>
          </p:nvPr>
        </p:nvSpPr>
        <p:spPr/>
        <p:txBody>
          <a:bodyPr/>
          <a:lstStyle/>
          <a:p>
            <a:fld id="{DD82C05A-7A07-4286-AA18-B883C0AF9A3B}" type="slidenum">
              <a:rPr lang="en-US" smtClean="0"/>
              <a:t>16</a:t>
            </a:fld>
            <a:endParaRPr lang="en-US" dirty="0"/>
          </a:p>
        </p:txBody>
      </p:sp>
    </p:spTree>
    <p:extLst>
      <p:ext uri="{BB962C8B-B14F-4D97-AF65-F5344CB8AC3E}">
        <p14:creationId xmlns:p14="http://schemas.microsoft.com/office/powerpoint/2010/main" val="4029176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DD82C05A-7A07-4286-AA18-B883C0AF9A3B}" type="slidenum">
              <a:rPr lang="en-US" smtClean="0"/>
              <a:t>17</a:t>
            </a:fld>
            <a:endParaRPr lang="en-US" dirty="0"/>
          </a:p>
        </p:txBody>
      </p:sp>
    </p:spTree>
    <p:extLst>
      <p:ext uri="{BB962C8B-B14F-4D97-AF65-F5344CB8AC3E}">
        <p14:creationId xmlns:p14="http://schemas.microsoft.com/office/powerpoint/2010/main" val="756340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18</a:t>
            </a:fld>
            <a:endParaRPr lang="en-US" dirty="0"/>
          </a:p>
        </p:txBody>
      </p:sp>
    </p:spTree>
    <p:extLst>
      <p:ext uri="{BB962C8B-B14F-4D97-AF65-F5344CB8AC3E}">
        <p14:creationId xmlns:p14="http://schemas.microsoft.com/office/powerpoint/2010/main" val="3160099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19</a:t>
            </a:fld>
            <a:endParaRPr lang="en-US" dirty="0"/>
          </a:p>
        </p:txBody>
      </p:sp>
    </p:spTree>
    <p:extLst>
      <p:ext uri="{BB962C8B-B14F-4D97-AF65-F5344CB8AC3E}">
        <p14:creationId xmlns:p14="http://schemas.microsoft.com/office/powerpoint/2010/main" val="303518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a:t>
            </a:fld>
            <a:endParaRPr lang="en-US" dirty="0"/>
          </a:p>
        </p:txBody>
      </p:sp>
    </p:spTree>
    <p:extLst>
      <p:ext uri="{BB962C8B-B14F-4D97-AF65-F5344CB8AC3E}">
        <p14:creationId xmlns:p14="http://schemas.microsoft.com/office/powerpoint/2010/main" val="2686501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20</a:t>
            </a:fld>
            <a:endParaRPr lang="en-US" dirty="0"/>
          </a:p>
        </p:txBody>
      </p:sp>
    </p:spTree>
    <p:extLst>
      <p:ext uri="{BB962C8B-B14F-4D97-AF65-F5344CB8AC3E}">
        <p14:creationId xmlns:p14="http://schemas.microsoft.com/office/powerpoint/2010/main" val="2875824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21</a:t>
            </a:fld>
            <a:endParaRPr lang="en-US" dirty="0"/>
          </a:p>
        </p:txBody>
      </p:sp>
    </p:spTree>
    <p:extLst>
      <p:ext uri="{BB962C8B-B14F-4D97-AF65-F5344CB8AC3E}">
        <p14:creationId xmlns:p14="http://schemas.microsoft.com/office/powerpoint/2010/main" val="121458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2208424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4</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159254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710961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p>
          <a:p>
            <a:pPr marL="0" indent="0">
              <a:buFont typeface="Arial" panose="020B0604020202020204" pitchFamily="34" charset="0"/>
              <a:buNone/>
            </a:pPr>
            <a:r>
              <a:rPr lang="en-US" dirty="0"/>
              <a:t>Also, the W3C created the following technical specification, which many people overuse and break the rules of regularly:</a:t>
            </a:r>
          </a:p>
          <a:p>
            <a:pPr marL="171450" indent="-171450">
              <a:buFont typeface="Arial" panose="020B0604020202020204" pitchFamily="34" charset="0"/>
              <a:buChar char="•"/>
            </a:pPr>
            <a:r>
              <a:rPr lang="en-US" dirty="0"/>
              <a:t>Accessible Rich Internet Applications (ARIA)</a:t>
            </a:r>
          </a:p>
        </p:txBody>
      </p:sp>
      <p:sp>
        <p:nvSpPr>
          <p:cNvPr id="4" name="Slide Number Placeholder 3"/>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140557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p:txBody>
      </p:sp>
      <p:sp>
        <p:nvSpPr>
          <p:cNvPr id="4" name="Slide Number Placeholder 3"/>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560150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r>
              <a:rPr lang="en-US" sz="1600" b="0" dirty="0"/>
              <a:t>VGAR – Visa Global Accessibility Requirements</a:t>
            </a:r>
          </a:p>
          <a:p>
            <a:pPr marL="742950" lvl="1" indent="-285750"/>
            <a:r>
              <a:rPr lang="en-US" sz="1600" b="0" dirty="0"/>
              <a:t>Section 508 ICT Testing Baseline for Web</a:t>
            </a:r>
          </a:p>
        </p:txBody>
      </p:sp>
      <p:sp>
        <p:nvSpPr>
          <p:cNvPr id="4" name="Slide Number Placeholder 3"/>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242269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5.sv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8.sv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image" Target="../media/image20.svg"/><Relationship Id="rId7" Type="http://schemas.openxmlformats.org/officeDocument/2006/relationships/image" Target="../media/image22.svg"/><Relationship Id="rId12"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21.sv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ECEBED-B9F4-29DE-0AB0-2AAA204233CE}"/>
              </a:ext>
              <a:ext uri="{C183D7F6-B498-43B3-948B-1728B52AA6E4}">
                <adec:decorative xmlns:adec="http://schemas.microsoft.com/office/drawing/2017/decorative" val="1"/>
              </a:ext>
            </a:extLst>
          </p:cNvPr>
          <p:cNvGrpSpPr/>
          <p:nvPr userDrawn="1"/>
        </p:nvGrpSpPr>
        <p:grpSpPr>
          <a:xfrm>
            <a:off x="0" y="1"/>
            <a:ext cx="12192000" cy="6253842"/>
            <a:chOff x="0" y="1"/>
            <a:chExt cx="12192000" cy="6253842"/>
          </a:xfrm>
        </p:grpSpPr>
        <p:sp>
          <p:nvSpPr>
            <p:cNvPr id="23" name="Freeform: Shape 22">
              <a:extLst>
                <a:ext uri="{FF2B5EF4-FFF2-40B4-BE49-F238E27FC236}">
                  <a16:creationId xmlns:a16="http://schemas.microsoft.com/office/drawing/2014/main" id="{96A134E7-D915-D931-CD34-B04B8ADE0704}"/>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a:extLst>
                <a:ext uri="{FF2B5EF4-FFF2-40B4-BE49-F238E27FC236}">
                  <a16:creationId xmlns:a16="http://schemas.microsoft.com/office/drawing/2014/main" id="{DE029A4C-6267-F94B-ECCC-EC32B0510C0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grpSp>
        <p:nvGrpSpPr>
          <p:cNvPr id="25" name="Group 24">
            <a:extLst>
              <a:ext uri="{FF2B5EF4-FFF2-40B4-BE49-F238E27FC236}">
                <a16:creationId xmlns:a16="http://schemas.microsoft.com/office/drawing/2014/main" id="{AD23DA5C-83E7-B63E-6B5D-596435DABAD9}"/>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26" name="Group 25">
              <a:extLst>
                <a:ext uri="{FF2B5EF4-FFF2-40B4-BE49-F238E27FC236}">
                  <a16:creationId xmlns:a16="http://schemas.microsoft.com/office/drawing/2014/main" id="{F848D89C-5F2D-CF6A-0868-A45C9F1806BE}"/>
                </a:ext>
              </a:extLst>
            </p:cNvPr>
            <p:cNvGrpSpPr/>
            <p:nvPr userDrawn="1"/>
          </p:nvGrpSpPr>
          <p:grpSpPr>
            <a:xfrm>
              <a:off x="1698171" y="691024"/>
              <a:ext cx="8795658" cy="5475954"/>
              <a:chOff x="1466850" y="380320"/>
              <a:chExt cx="9258300" cy="5763985"/>
            </a:xfrm>
          </p:grpSpPr>
          <p:sp>
            <p:nvSpPr>
              <p:cNvPr id="31" name="Rectangle 30">
                <a:extLst>
                  <a:ext uri="{FF2B5EF4-FFF2-40B4-BE49-F238E27FC236}">
                    <a16:creationId xmlns:a16="http://schemas.microsoft.com/office/drawing/2014/main" id="{84FB4825-91D4-4067-BDE3-7BCEFC034716}"/>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3BCDDF-A09D-6904-57FA-C428689850A7}"/>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B8757A2-8C6D-83F2-98CE-ECCBA93F33CE}"/>
                </a:ext>
              </a:extLst>
            </p:cNvPr>
            <p:cNvGrpSpPr/>
            <p:nvPr userDrawn="1"/>
          </p:nvGrpSpPr>
          <p:grpSpPr>
            <a:xfrm>
              <a:off x="1839686" y="815293"/>
              <a:ext cx="810985" cy="212272"/>
              <a:chOff x="1883229" y="800099"/>
              <a:chExt cx="810985" cy="212272"/>
            </a:xfrm>
          </p:grpSpPr>
          <p:sp>
            <p:nvSpPr>
              <p:cNvPr id="28" name="Oval 27">
                <a:extLst>
                  <a:ext uri="{FF2B5EF4-FFF2-40B4-BE49-F238E27FC236}">
                    <a16:creationId xmlns:a16="http://schemas.microsoft.com/office/drawing/2014/main" id="{C62759C4-7D46-6EA5-DBE5-75D18FB723D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A045CF-D20B-4F82-7377-0B8DABF3EB11}"/>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65B52D1-205A-FB65-FBA1-61B632DAC849}"/>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Title 1">
            <a:extLst>
              <a:ext uri="{FF2B5EF4-FFF2-40B4-BE49-F238E27FC236}">
                <a16:creationId xmlns:a16="http://schemas.microsoft.com/office/drawing/2014/main" id="{14885F30-F52E-A31E-CBEF-2F126AD4F962}"/>
              </a:ext>
            </a:extLst>
          </p:cNvPr>
          <p:cNvSpPr>
            <a:spLocks noGrp="1"/>
          </p:cNvSpPr>
          <p:nvPr>
            <p:ph type="ctrTitle" hasCustomPrompt="1"/>
          </p:nvPr>
        </p:nvSpPr>
        <p:spPr>
          <a:xfrm>
            <a:off x="1924050" y="1278307"/>
            <a:ext cx="8343901" cy="3540939"/>
          </a:xfrm>
        </p:spPr>
        <p:txBody>
          <a:bodyPr anchor="ctr" anchorCtr="0">
            <a:noAutofit/>
          </a:bodyPr>
          <a:lstStyle>
            <a:lvl1pPr algn="ctr">
              <a:defRPr sz="6600"/>
            </a:lvl1pPr>
          </a:lstStyle>
          <a:p>
            <a:r>
              <a:rPr lang="en-US" dirty="0"/>
              <a:t>Click to add title</a:t>
            </a:r>
          </a:p>
        </p:txBody>
      </p:sp>
      <p:sp>
        <p:nvSpPr>
          <p:cNvPr id="35" name="Subtitle 2">
            <a:extLst>
              <a:ext uri="{FF2B5EF4-FFF2-40B4-BE49-F238E27FC236}">
                <a16:creationId xmlns:a16="http://schemas.microsoft.com/office/drawing/2014/main" id="{BEEAA312-5DC5-A30E-8649-6A8510D1A0E7}"/>
              </a:ext>
            </a:extLst>
          </p:cNvPr>
          <p:cNvSpPr>
            <a:spLocks noGrp="1"/>
          </p:cNvSpPr>
          <p:nvPr>
            <p:ph type="subTitle" idx="1" hasCustomPrompt="1"/>
          </p:nvPr>
        </p:nvSpPr>
        <p:spPr>
          <a:xfrm>
            <a:off x="4527549" y="5166651"/>
            <a:ext cx="3136899" cy="652923"/>
          </a:xfrm>
          <a:prstGeom prst="roundRect">
            <a:avLst>
              <a:gd name="adj" fmla="val 50000"/>
            </a:avLst>
          </a:prstGeom>
          <a:solidFill>
            <a:schemeClr val="accent2"/>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4625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366B1-7B36-7B0B-5393-CDFAE3DEEBF0}"/>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AAA535A-4BC4-E438-150D-231B26EB4418}"/>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3" name="Content Placeholder 12">
            <a:extLst>
              <a:ext uri="{FF2B5EF4-FFF2-40B4-BE49-F238E27FC236}">
                <a16:creationId xmlns:a16="http://schemas.microsoft.com/office/drawing/2014/main" id="{92CACAF1-C0C9-BE94-8205-2CE6AB3BC03F}"/>
              </a:ext>
            </a:extLst>
          </p:cNvPr>
          <p:cNvSpPr>
            <a:spLocks noGrp="1"/>
          </p:cNvSpPr>
          <p:nvPr>
            <p:ph sz="half" idx="1" hasCustomPrompt="1"/>
          </p:nvPr>
        </p:nvSpPr>
        <p:spPr>
          <a:xfrm>
            <a:off x="680968" y="2441112"/>
            <a:ext cx="1959625" cy="2962729"/>
          </a:xfrm>
          <a:custGeom>
            <a:avLst/>
            <a:gdLst>
              <a:gd name="connsiteX0" fmla="*/ 198665 w 1959625"/>
              <a:gd name="connsiteY0" fmla="*/ 0 h 2962729"/>
              <a:gd name="connsiteX1" fmla="*/ 1801585 w 1959625"/>
              <a:gd name="connsiteY1" fmla="*/ 0 h 2962729"/>
              <a:gd name="connsiteX2" fmla="*/ 1942063 w 1959625"/>
              <a:gd name="connsiteY2" fmla="*/ 58188 h 2962729"/>
              <a:gd name="connsiteX3" fmla="*/ 1959625 w 1959625"/>
              <a:gd name="connsiteY3" fmla="*/ 84236 h 2962729"/>
              <a:gd name="connsiteX4" fmla="*/ 1959625 w 1959625"/>
              <a:gd name="connsiteY4" fmla="*/ 2878502 h 2962729"/>
              <a:gd name="connsiteX5" fmla="*/ 1942063 w 1959625"/>
              <a:gd name="connsiteY5" fmla="*/ 2904551 h 2962729"/>
              <a:gd name="connsiteX6" fmla="*/ 1878915 w 1959625"/>
              <a:gd name="connsiteY6" fmla="*/ 2947126 h 2962729"/>
              <a:gd name="connsiteX7" fmla="*/ 1801630 w 1959625"/>
              <a:gd name="connsiteY7" fmla="*/ 2962729 h 2962729"/>
              <a:gd name="connsiteX8" fmla="*/ 198620 w 1959625"/>
              <a:gd name="connsiteY8" fmla="*/ 2962729 h 2962729"/>
              <a:gd name="connsiteX9" fmla="*/ 121336 w 1959625"/>
              <a:gd name="connsiteY9" fmla="*/ 2947126 h 2962729"/>
              <a:gd name="connsiteX10" fmla="*/ 0 w 1959625"/>
              <a:gd name="connsiteY10" fmla="*/ 2764073 h 2962729"/>
              <a:gd name="connsiteX11" fmla="*/ 0 w 1959625"/>
              <a:gd name="connsiteY11" fmla="*/ 198665 h 2962729"/>
              <a:gd name="connsiteX12" fmla="*/ 198665 w 1959625"/>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625" h="2962729">
                <a:moveTo>
                  <a:pt x="198665" y="0"/>
                </a:moveTo>
                <a:lnTo>
                  <a:pt x="1801585" y="0"/>
                </a:lnTo>
                <a:cubicBezTo>
                  <a:pt x="1856445" y="0"/>
                  <a:pt x="1906111" y="22236"/>
                  <a:pt x="1942063" y="58188"/>
                </a:cubicBezTo>
                <a:lnTo>
                  <a:pt x="1959625" y="84236"/>
                </a:lnTo>
                <a:lnTo>
                  <a:pt x="1959625" y="2878502"/>
                </a:lnTo>
                <a:lnTo>
                  <a:pt x="1942063" y="2904551"/>
                </a:lnTo>
                <a:cubicBezTo>
                  <a:pt x="1924087" y="2922526"/>
                  <a:pt x="1902683" y="2937073"/>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2">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17" name="Text Placeholder 13">
            <a:extLst>
              <a:ext uri="{FF2B5EF4-FFF2-40B4-BE49-F238E27FC236}">
                <a16:creationId xmlns:a16="http://schemas.microsoft.com/office/drawing/2014/main" id="{BEF21469-9EE9-AF92-5341-BBB719D863C3}"/>
              </a:ext>
            </a:extLst>
          </p:cNvPr>
          <p:cNvSpPr>
            <a:spLocks noGrp="1"/>
          </p:cNvSpPr>
          <p:nvPr>
            <p:ph type="body" sz="quarter" idx="14" hasCustomPrompt="1"/>
          </p:nvPr>
        </p:nvSpPr>
        <p:spPr>
          <a:xfrm>
            <a:off x="933174" y="2128442"/>
            <a:ext cx="149583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9" name="Content Placeholder 8">
            <a:extLst>
              <a:ext uri="{FF2B5EF4-FFF2-40B4-BE49-F238E27FC236}">
                <a16:creationId xmlns:a16="http://schemas.microsoft.com/office/drawing/2014/main" id="{9CB0F3C7-D86B-FA87-AAA2-76048A7AC13A}"/>
              </a:ext>
            </a:extLst>
          </p:cNvPr>
          <p:cNvSpPr>
            <a:spLocks noGrp="1"/>
          </p:cNvSpPr>
          <p:nvPr>
            <p:ph sz="half" idx="15" hasCustomPrompt="1"/>
          </p:nvPr>
        </p:nvSpPr>
        <p:spPr>
          <a:xfrm>
            <a:off x="2890796" y="2441112"/>
            <a:ext cx="1997845" cy="2962735"/>
          </a:xfrm>
          <a:custGeom>
            <a:avLst/>
            <a:gdLst>
              <a:gd name="connsiteX0" fmla="*/ 198665 w 1997845"/>
              <a:gd name="connsiteY0" fmla="*/ 0 h 2962735"/>
              <a:gd name="connsiteX1" fmla="*/ 1801585 w 1997845"/>
              <a:gd name="connsiteY1" fmla="*/ 0 h 2962735"/>
              <a:gd name="connsiteX2" fmla="*/ 1996214 w 1997845"/>
              <a:gd name="connsiteY2" fmla="*/ 158627 h 2962735"/>
              <a:gd name="connsiteX3" fmla="*/ 1997845 w 1997845"/>
              <a:gd name="connsiteY3" fmla="*/ 174808 h 2962735"/>
              <a:gd name="connsiteX4" fmla="*/ 1997845 w 1997845"/>
              <a:gd name="connsiteY4" fmla="*/ 2787930 h 2962735"/>
              <a:gd name="connsiteX5" fmla="*/ 1996214 w 1997845"/>
              <a:gd name="connsiteY5" fmla="*/ 2804111 h 2962735"/>
              <a:gd name="connsiteX6" fmla="*/ 1878915 w 1997845"/>
              <a:gd name="connsiteY6" fmla="*/ 2947126 h 2962735"/>
              <a:gd name="connsiteX7" fmla="*/ 1801600 w 1997845"/>
              <a:gd name="connsiteY7" fmla="*/ 2962735 h 2962735"/>
              <a:gd name="connsiteX8" fmla="*/ 198650 w 1997845"/>
              <a:gd name="connsiteY8" fmla="*/ 2962735 h 2962735"/>
              <a:gd name="connsiteX9" fmla="*/ 121336 w 1997845"/>
              <a:gd name="connsiteY9" fmla="*/ 2947126 h 2962735"/>
              <a:gd name="connsiteX10" fmla="*/ 0 w 1997845"/>
              <a:gd name="connsiteY10" fmla="*/ 2764073 h 2962735"/>
              <a:gd name="connsiteX11" fmla="*/ 0 w 1997845"/>
              <a:gd name="connsiteY11" fmla="*/ 198665 h 2962735"/>
              <a:gd name="connsiteX12" fmla="*/ 198665 w 1997845"/>
              <a:gd name="connsiteY12" fmla="*/ 0 h 296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5" h="2962735">
                <a:moveTo>
                  <a:pt x="198665" y="0"/>
                </a:moveTo>
                <a:lnTo>
                  <a:pt x="1801585" y="0"/>
                </a:lnTo>
                <a:cubicBezTo>
                  <a:pt x="1897590" y="0"/>
                  <a:pt x="1977689" y="68099"/>
                  <a:pt x="1996214" y="158627"/>
                </a:cubicBezTo>
                <a:lnTo>
                  <a:pt x="1997845" y="174808"/>
                </a:lnTo>
                <a:lnTo>
                  <a:pt x="1997845" y="2787930"/>
                </a:lnTo>
                <a:lnTo>
                  <a:pt x="1996214" y="2804111"/>
                </a:lnTo>
                <a:cubicBezTo>
                  <a:pt x="1982982" y="2868774"/>
                  <a:pt x="1938335" y="2921994"/>
                  <a:pt x="1878915" y="2947126"/>
                </a:cubicBezTo>
                <a:lnTo>
                  <a:pt x="1801600" y="2962735"/>
                </a:lnTo>
                <a:lnTo>
                  <a:pt x="198650" y="2962735"/>
                </a:lnTo>
                <a:lnTo>
                  <a:pt x="121336" y="2947126"/>
                </a:lnTo>
                <a:cubicBezTo>
                  <a:pt x="50032" y="2916967"/>
                  <a:pt x="0" y="2846363"/>
                  <a:pt x="0" y="2764073"/>
                </a:cubicBezTo>
                <a:lnTo>
                  <a:pt x="0" y="198665"/>
                </a:lnTo>
                <a:cubicBezTo>
                  <a:pt x="0" y="88945"/>
                  <a:pt x="88945" y="0"/>
                  <a:pt x="198665" y="0"/>
                </a:cubicBezTo>
                <a:close/>
              </a:path>
            </a:pathLst>
          </a:custGeom>
          <a:solidFill>
            <a:schemeClr val="accent3">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37" name="Text Placeholder 13">
            <a:extLst>
              <a:ext uri="{FF2B5EF4-FFF2-40B4-BE49-F238E27FC236}">
                <a16:creationId xmlns:a16="http://schemas.microsoft.com/office/drawing/2014/main" id="{E9DBC97C-75F4-2452-52E1-4CABDAE907A7}"/>
              </a:ext>
            </a:extLst>
          </p:cNvPr>
          <p:cNvSpPr>
            <a:spLocks noGrp="1"/>
          </p:cNvSpPr>
          <p:nvPr>
            <p:ph type="body" sz="quarter" idx="16" hasCustomPrompt="1"/>
          </p:nvPr>
        </p:nvSpPr>
        <p:spPr>
          <a:xfrm>
            <a:off x="3143002" y="2128231"/>
            <a:ext cx="1495838" cy="634262"/>
          </a:xfrm>
          <a:prstGeom prst="roundRect">
            <a:avLst>
              <a:gd name="adj" fmla="val 50000"/>
            </a:avLst>
          </a:prstGeom>
          <a:solidFill>
            <a:schemeClr val="accent3"/>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0" name="Content Placeholder 9">
            <a:extLst>
              <a:ext uri="{FF2B5EF4-FFF2-40B4-BE49-F238E27FC236}">
                <a16:creationId xmlns:a16="http://schemas.microsoft.com/office/drawing/2014/main" id="{F4CFAF45-E560-03BF-687C-19DD586CDC82}"/>
              </a:ext>
            </a:extLst>
          </p:cNvPr>
          <p:cNvSpPr>
            <a:spLocks noGrp="1"/>
          </p:cNvSpPr>
          <p:nvPr>
            <p:ph sz="half" idx="17" hasCustomPrompt="1"/>
          </p:nvPr>
        </p:nvSpPr>
        <p:spPr>
          <a:xfrm>
            <a:off x="5097324" y="2441113"/>
            <a:ext cx="1997846" cy="2962733"/>
          </a:xfrm>
          <a:custGeom>
            <a:avLst/>
            <a:gdLst>
              <a:gd name="connsiteX0" fmla="*/ 198665 w 1997846"/>
              <a:gd name="connsiteY0" fmla="*/ 0 h 2962733"/>
              <a:gd name="connsiteX1" fmla="*/ 1801585 w 1997846"/>
              <a:gd name="connsiteY1" fmla="*/ 0 h 2962733"/>
              <a:gd name="connsiteX2" fmla="*/ 1996214 w 1997846"/>
              <a:gd name="connsiteY2" fmla="*/ 158627 h 2962733"/>
              <a:gd name="connsiteX3" fmla="*/ 1997846 w 1997846"/>
              <a:gd name="connsiteY3" fmla="*/ 174818 h 2962733"/>
              <a:gd name="connsiteX4" fmla="*/ 1997846 w 1997846"/>
              <a:gd name="connsiteY4" fmla="*/ 2787921 h 2962733"/>
              <a:gd name="connsiteX5" fmla="*/ 1996214 w 1997846"/>
              <a:gd name="connsiteY5" fmla="*/ 2804111 h 2962733"/>
              <a:gd name="connsiteX6" fmla="*/ 1878915 w 1997846"/>
              <a:gd name="connsiteY6" fmla="*/ 2947126 h 2962733"/>
              <a:gd name="connsiteX7" fmla="*/ 1801610 w 1997846"/>
              <a:gd name="connsiteY7" fmla="*/ 2962733 h 2962733"/>
              <a:gd name="connsiteX8" fmla="*/ 198641 w 1997846"/>
              <a:gd name="connsiteY8" fmla="*/ 2962733 h 2962733"/>
              <a:gd name="connsiteX9" fmla="*/ 121336 w 1997846"/>
              <a:gd name="connsiteY9" fmla="*/ 2947126 h 2962733"/>
              <a:gd name="connsiteX10" fmla="*/ 0 w 1997846"/>
              <a:gd name="connsiteY10" fmla="*/ 2764073 h 2962733"/>
              <a:gd name="connsiteX11" fmla="*/ 0 w 1997846"/>
              <a:gd name="connsiteY11" fmla="*/ 198665 h 2962733"/>
              <a:gd name="connsiteX12" fmla="*/ 198665 w 1997846"/>
              <a:gd name="connsiteY12" fmla="*/ 0 h 296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6" h="2962733">
                <a:moveTo>
                  <a:pt x="198665" y="0"/>
                </a:moveTo>
                <a:lnTo>
                  <a:pt x="1801585" y="0"/>
                </a:lnTo>
                <a:cubicBezTo>
                  <a:pt x="1897590" y="0"/>
                  <a:pt x="1977689" y="68099"/>
                  <a:pt x="1996214" y="158627"/>
                </a:cubicBezTo>
                <a:lnTo>
                  <a:pt x="1997846" y="174818"/>
                </a:lnTo>
                <a:lnTo>
                  <a:pt x="1997846" y="2787921"/>
                </a:lnTo>
                <a:lnTo>
                  <a:pt x="1996214" y="2804111"/>
                </a:lnTo>
                <a:cubicBezTo>
                  <a:pt x="1982982" y="2868774"/>
                  <a:pt x="1938335" y="2921994"/>
                  <a:pt x="1878915" y="2947126"/>
                </a:cubicBezTo>
                <a:lnTo>
                  <a:pt x="1801610" y="2962733"/>
                </a:lnTo>
                <a:lnTo>
                  <a:pt x="198641" y="2962733"/>
                </a:lnTo>
                <a:lnTo>
                  <a:pt x="121336" y="2947126"/>
                </a:lnTo>
                <a:cubicBezTo>
                  <a:pt x="50032" y="2916967"/>
                  <a:pt x="0" y="2846363"/>
                  <a:pt x="0" y="2764073"/>
                </a:cubicBezTo>
                <a:lnTo>
                  <a:pt x="0" y="198665"/>
                </a:lnTo>
                <a:cubicBezTo>
                  <a:pt x="0" y="88945"/>
                  <a:pt x="88945" y="0"/>
                  <a:pt x="198665" y="0"/>
                </a:cubicBezTo>
                <a:close/>
              </a:path>
            </a:pathLst>
          </a:custGeom>
          <a:solidFill>
            <a:schemeClr val="accent4">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1" name="Text Placeholder 13">
            <a:extLst>
              <a:ext uri="{FF2B5EF4-FFF2-40B4-BE49-F238E27FC236}">
                <a16:creationId xmlns:a16="http://schemas.microsoft.com/office/drawing/2014/main" id="{C5AA188A-3FED-F411-4562-4ADB975682F6}"/>
              </a:ext>
            </a:extLst>
          </p:cNvPr>
          <p:cNvSpPr>
            <a:spLocks noGrp="1"/>
          </p:cNvSpPr>
          <p:nvPr>
            <p:ph type="body" sz="quarter" idx="18" hasCustomPrompt="1"/>
          </p:nvPr>
        </p:nvSpPr>
        <p:spPr>
          <a:xfrm>
            <a:off x="5349530" y="2128231"/>
            <a:ext cx="1495838" cy="634262"/>
          </a:xfrm>
          <a:prstGeom prst="roundRect">
            <a:avLst>
              <a:gd name="adj" fmla="val 50000"/>
            </a:avLst>
          </a:prstGeom>
          <a:solidFill>
            <a:schemeClr val="accent4"/>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1" name="Content Placeholder 10">
            <a:extLst>
              <a:ext uri="{FF2B5EF4-FFF2-40B4-BE49-F238E27FC236}">
                <a16:creationId xmlns:a16="http://schemas.microsoft.com/office/drawing/2014/main" id="{B9E596C3-DBAA-B67A-E19E-C726AFC6A0BC}"/>
              </a:ext>
            </a:extLst>
          </p:cNvPr>
          <p:cNvSpPr>
            <a:spLocks noGrp="1"/>
          </p:cNvSpPr>
          <p:nvPr>
            <p:ph sz="half" idx="19" hasCustomPrompt="1"/>
          </p:nvPr>
        </p:nvSpPr>
        <p:spPr>
          <a:xfrm>
            <a:off x="7303852" y="2441113"/>
            <a:ext cx="1997352" cy="2962731"/>
          </a:xfrm>
          <a:custGeom>
            <a:avLst/>
            <a:gdLst>
              <a:gd name="connsiteX0" fmla="*/ 198665 w 1997352"/>
              <a:gd name="connsiteY0" fmla="*/ 0 h 2962731"/>
              <a:gd name="connsiteX1" fmla="*/ 1801585 w 1997352"/>
              <a:gd name="connsiteY1" fmla="*/ 0 h 2962731"/>
              <a:gd name="connsiteX2" fmla="*/ 1996214 w 1997352"/>
              <a:gd name="connsiteY2" fmla="*/ 158627 h 2962731"/>
              <a:gd name="connsiteX3" fmla="*/ 1997352 w 1997352"/>
              <a:gd name="connsiteY3" fmla="*/ 169917 h 2962731"/>
              <a:gd name="connsiteX4" fmla="*/ 1997352 w 1997352"/>
              <a:gd name="connsiteY4" fmla="*/ 2792821 h 2962731"/>
              <a:gd name="connsiteX5" fmla="*/ 1996214 w 1997352"/>
              <a:gd name="connsiteY5" fmla="*/ 2804111 h 2962731"/>
              <a:gd name="connsiteX6" fmla="*/ 1878915 w 1997352"/>
              <a:gd name="connsiteY6" fmla="*/ 2947126 h 2962731"/>
              <a:gd name="connsiteX7" fmla="*/ 1801620 w 1997352"/>
              <a:gd name="connsiteY7" fmla="*/ 2962731 h 2962731"/>
              <a:gd name="connsiteX8" fmla="*/ 198631 w 1997352"/>
              <a:gd name="connsiteY8" fmla="*/ 2962731 h 2962731"/>
              <a:gd name="connsiteX9" fmla="*/ 121336 w 1997352"/>
              <a:gd name="connsiteY9" fmla="*/ 2947126 h 2962731"/>
              <a:gd name="connsiteX10" fmla="*/ 0 w 1997352"/>
              <a:gd name="connsiteY10" fmla="*/ 2764073 h 2962731"/>
              <a:gd name="connsiteX11" fmla="*/ 0 w 1997352"/>
              <a:gd name="connsiteY11" fmla="*/ 198665 h 2962731"/>
              <a:gd name="connsiteX12" fmla="*/ 198665 w 1997352"/>
              <a:gd name="connsiteY12" fmla="*/ 0 h 296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352" h="2962731">
                <a:moveTo>
                  <a:pt x="198665" y="0"/>
                </a:moveTo>
                <a:lnTo>
                  <a:pt x="1801585" y="0"/>
                </a:lnTo>
                <a:cubicBezTo>
                  <a:pt x="1897590" y="0"/>
                  <a:pt x="1977689" y="68099"/>
                  <a:pt x="1996214" y="158627"/>
                </a:cubicBezTo>
                <a:lnTo>
                  <a:pt x="1997352" y="169917"/>
                </a:lnTo>
                <a:lnTo>
                  <a:pt x="1997352" y="2792821"/>
                </a:lnTo>
                <a:lnTo>
                  <a:pt x="1996214" y="2804111"/>
                </a:lnTo>
                <a:cubicBezTo>
                  <a:pt x="1982982" y="2868774"/>
                  <a:pt x="1938334" y="2921994"/>
                  <a:pt x="1878915" y="2947126"/>
                </a:cubicBezTo>
                <a:lnTo>
                  <a:pt x="1801620" y="2962731"/>
                </a:lnTo>
                <a:lnTo>
                  <a:pt x="198631" y="2962731"/>
                </a:lnTo>
                <a:lnTo>
                  <a:pt x="121336" y="2947126"/>
                </a:lnTo>
                <a:cubicBezTo>
                  <a:pt x="50032" y="2916967"/>
                  <a:pt x="0" y="2846363"/>
                  <a:pt x="0" y="2764073"/>
                </a:cubicBezTo>
                <a:lnTo>
                  <a:pt x="0" y="198665"/>
                </a:lnTo>
                <a:cubicBezTo>
                  <a:pt x="0" y="88945"/>
                  <a:pt x="88945" y="0"/>
                  <a:pt x="198665" y="0"/>
                </a:cubicBezTo>
                <a:close/>
              </a:path>
            </a:pathLst>
          </a:custGeom>
          <a:solidFill>
            <a:schemeClr val="accent5">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5" name="Text Placeholder 13">
            <a:extLst>
              <a:ext uri="{FF2B5EF4-FFF2-40B4-BE49-F238E27FC236}">
                <a16:creationId xmlns:a16="http://schemas.microsoft.com/office/drawing/2014/main" id="{C962449E-08AD-0CB5-67B8-EA4785E33DE6}"/>
              </a:ext>
            </a:extLst>
          </p:cNvPr>
          <p:cNvSpPr>
            <a:spLocks noGrp="1"/>
          </p:cNvSpPr>
          <p:nvPr>
            <p:ph type="body" sz="quarter" idx="20" hasCustomPrompt="1"/>
          </p:nvPr>
        </p:nvSpPr>
        <p:spPr>
          <a:xfrm>
            <a:off x="7556058" y="2128231"/>
            <a:ext cx="1495838"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2" name="Content Placeholder 11">
            <a:extLst>
              <a:ext uri="{FF2B5EF4-FFF2-40B4-BE49-F238E27FC236}">
                <a16:creationId xmlns:a16="http://schemas.microsoft.com/office/drawing/2014/main" id="{F003582C-F75E-CD20-4F02-EFCA9EEC2B92}"/>
              </a:ext>
            </a:extLst>
          </p:cNvPr>
          <p:cNvSpPr>
            <a:spLocks noGrp="1"/>
          </p:cNvSpPr>
          <p:nvPr>
            <p:ph sz="half" idx="21" hasCustomPrompt="1"/>
          </p:nvPr>
        </p:nvSpPr>
        <p:spPr>
          <a:xfrm>
            <a:off x="9512784" y="2441113"/>
            <a:ext cx="1998247" cy="2962729"/>
          </a:xfrm>
          <a:custGeom>
            <a:avLst/>
            <a:gdLst>
              <a:gd name="connsiteX0" fmla="*/ 198665 w 1998247"/>
              <a:gd name="connsiteY0" fmla="*/ 0 h 2962729"/>
              <a:gd name="connsiteX1" fmla="*/ 1801585 w 1998247"/>
              <a:gd name="connsiteY1" fmla="*/ 0 h 2962729"/>
              <a:gd name="connsiteX2" fmla="*/ 1996214 w 1998247"/>
              <a:gd name="connsiteY2" fmla="*/ 158627 h 2962729"/>
              <a:gd name="connsiteX3" fmla="*/ 1998247 w 1998247"/>
              <a:gd name="connsiteY3" fmla="*/ 178796 h 2962729"/>
              <a:gd name="connsiteX4" fmla="*/ 1998247 w 1998247"/>
              <a:gd name="connsiteY4" fmla="*/ 2783943 h 2962729"/>
              <a:gd name="connsiteX5" fmla="*/ 1996214 w 1998247"/>
              <a:gd name="connsiteY5" fmla="*/ 2804111 h 2962729"/>
              <a:gd name="connsiteX6" fmla="*/ 1878915 w 1998247"/>
              <a:gd name="connsiteY6" fmla="*/ 2947126 h 2962729"/>
              <a:gd name="connsiteX7" fmla="*/ 1801630 w 1998247"/>
              <a:gd name="connsiteY7" fmla="*/ 2962729 h 2962729"/>
              <a:gd name="connsiteX8" fmla="*/ 198620 w 1998247"/>
              <a:gd name="connsiteY8" fmla="*/ 2962729 h 2962729"/>
              <a:gd name="connsiteX9" fmla="*/ 121336 w 1998247"/>
              <a:gd name="connsiteY9" fmla="*/ 2947126 h 2962729"/>
              <a:gd name="connsiteX10" fmla="*/ 0 w 1998247"/>
              <a:gd name="connsiteY10" fmla="*/ 2764073 h 2962729"/>
              <a:gd name="connsiteX11" fmla="*/ 0 w 1998247"/>
              <a:gd name="connsiteY11" fmla="*/ 198665 h 2962729"/>
              <a:gd name="connsiteX12" fmla="*/ 198665 w 1998247"/>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247" h="2962729">
                <a:moveTo>
                  <a:pt x="198665" y="0"/>
                </a:moveTo>
                <a:lnTo>
                  <a:pt x="1801585" y="0"/>
                </a:lnTo>
                <a:cubicBezTo>
                  <a:pt x="1897590" y="0"/>
                  <a:pt x="1977689" y="68099"/>
                  <a:pt x="1996214" y="158627"/>
                </a:cubicBezTo>
                <a:lnTo>
                  <a:pt x="1998247" y="178796"/>
                </a:lnTo>
                <a:lnTo>
                  <a:pt x="1998247" y="2783943"/>
                </a:lnTo>
                <a:lnTo>
                  <a:pt x="1996214" y="2804111"/>
                </a:lnTo>
                <a:cubicBezTo>
                  <a:pt x="1982982" y="2868774"/>
                  <a:pt x="1938334" y="2921994"/>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6">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9" name="Text Placeholder 13">
            <a:extLst>
              <a:ext uri="{FF2B5EF4-FFF2-40B4-BE49-F238E27FC236}">
                <a16:creationId xmlns:a16="http://schemas.microsoft.com/office/drawing/2014/main" id="{3D601213-17F5-E4AE-F526-0BBEA5FA728D}"/>
              </a:ext>
            </a:extLst>
          </p:cNvPr>
          <p:cNvSpPr>
            <a:spLocks noGrp="1"/>
          </p:cNvSpPr>
          <p:nvPr>
            <p:ph type="body" sz="quarter" idx="22" hasCustomPrompt="1"/>
          </p:nvPr>
        </p:nvSpPr>
        <p:spPr>
          <a:xfrm>
            <a:off x="9764990" y="2128231"/>
            <a:ext cx="1495838"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grpSp>
        <p:nvGrpSpPr>
          <p:cNvPr id="7" name="Group 6">
            <a:extLst>
              <a:ext uri="{FF2B5EF4-FFF2-40B4-BE49-F238E27FC236}">
                <a16:creationId xmlns:a16="http://schemas.microsoft.com/office/drawing/2014/main" id="{181D9DB4-A2C6-6EAB-242F-1F350808D870}"/>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7CF5BAA4-1353-D208-C538-1741DABBF9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0F2DEEB0-72FF-C131-7DC9-5E07D581D43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2C8A09D7-8F42-0D07-A8BA-E5B50617A5E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60A6BEBB-8A4F-7171-5F76-E14F1E8EBC5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B21282E8-D84E-6CD2-FC71-9CA97307E8D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ext Placeholder 27">
            <a:extLst>
              <a:ext uri="{FF2B5EF4-FFF2-40B4-BE49-F238E27FC236}">
                <a16:creationId xmlns:a16="http://schemas.microsoft.com/office/drawing/2014/main" id="{CF2B8259-F701-FE78-0F5D-D3CC691942D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921E106A-FBB4-2748-B689-74AF14246F59}"/>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21" name="Slide Number Placeholder 5">
            <a:extLst>
              <a:ext uri="{FF2B5EF4-FFF2-40B4-BE49-F238E27FC236}">
                <a16:creationId xmlns:a16="http://schemas.microsoft.com/office/drawing/2014/main" id="{D6FA6E0A-7B20-622E-D46A-FA44A1C84A2B}"/>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715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DF1F6004-DBBD-4DDD-50A7-042ADCE45E2F}"/>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9" name="Content Placeholder 8">
            <a:extLst>
              <a:ext uri="{FF2B5EF4-FFF2-40B4-BE49-F238E27FC236}">
                <a16:creationId xmlns:a16="http://schemas.microsoft.com/office/drawing/2014/main" id="{F92951DA-8807-B869-B5DE-E4582045B400}"/>
              </a:ext>
            </a:extLst>
          </p:cNvPr>
          <p:cNvSpPr>
            <a:spLocks noGrp="1"/>
          </p:cNvSpPr>
          <p:nvPr>
            <p:ph sz="quarter" idx="10"/>
          </p:nvPr>
        </p:nvSpPr>
        <p:spPr>
          <a:xfrm>
            <a:off x="872706" y="1948622"/>
            <a:ext cx="10446589" cy="3796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7">
            <a:extLst>
              <a:ext uri="{FF2B5EF4-FFF2-40B4-BE49-F238E27FC236}">
                <a16:creationId xmlns:a16="http://schemas.microsoft.com/office/drawing/2014/main" id="{72F13704-6B26-527B-D004-677D0AF2CB7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45990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8999" y="2139906"/>
            <a:ext cx="3536333"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3" y="2139906"/>
            <a:ext cx="3537000"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6637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Tree>
    <p:extLst>
      <p:ext uri="{BB962C8B-B14F-4D97-AF65-F5344CB8AC3E}">
        <p14:creationId xmlns:p14="http://schemas.microsoft.com/office/powerpoint/2010/main" val="94064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641350" y="969507"/>
            <a:ext cx="5378450" cy="1983349"/>
          </a:xfrm>
        </p:spPr>
        <p:txBody>
          <a:bodyPr anchor="ctr" anchorCtr="0"/>
          <a:lstStyle>
            <a:lvl1pPr algn="ctr">
              <a:defRPr sz="4400"/>
            </a:lvl1pPr>
          </a:lstStyle>
          <a:p>
            <a:r>
              <a:rPr lang="en-US" dirty="0"/>
              <a:t>Click to add title</a:t>
            </a:r>
          </a:p>
        </p:txBody>
      </p:sp>
      <p:sp>
        <p:nvSpPr>
          <p:cNvPr id="20" name="Content Placeholder 19">
            <a:extLst>
              <a:ext uri="{FF2B5EF4-FFF2-40B4-BE49-F238E27FC236}">
                <a16:creationId xmlns:a16="http://schemas.microsoft.com/office/drawing/2014/main" id="{54F7BB57-5CD3-A79F-F808-2DC9CC5612CE}"/>
              </a:ext>
            </a:extLst>
          </p:cNvPr>
          <p:cNvSpPr>
            <a:spLocks noGrp="1"/>
          </p:cNvSpPr>
          <p:nvPr>
            <p:ph sz="half" idx="2" hasCustomPrompt="1"/>
          </p:nvPr>
        </p:nvSpPr>
        <p:spPr>
          <a:xfrm>
            <a:off x="6235702" y="969509"/>
            <a:ext cx="5312664" cy="1983348"/>
          </a:xfrm>
          <a:custGeom>
            <a:avLst/>
            <a:gdLst>
              <a:gd name="connsiteX0" fmla="*/ 196986 w 5312664"/>
              <a:gd name="connsiteY0" fmla="*/ 0 h 1983348"/>
              <a:gd name="connsiteX1" fmla="*/ 5116186 w 5312664"/>
              <a:gd name="connsiteY1" fmla="*/ 0 h 1983348"/>
              <a:gd name="connsiteX2" fmla="*/ 5297692 w 5312664"/>
              <a:gd name="connsiteY2" fmla="*/ 120310 h 1983348"/>
              <a:gd name="connsiteX3" fmla="*/ 5312664 w 5312664"/>
              <a:gd name="connsiteY3" fmla="*/ 194470 h 1983348"/>
              <a:gd name="connsiteX4" fmla="*/ 5312664 w 5312664"/>
              <a:gd name="connsiteY4" fmla="*/ 1788878 h 1983348"/>
              <a:gd name="connsiteX5" fmla="*/ 5297692 w 5312664"/>
              <a:gd name="connsiteY5" fmla="*/ 1863038 h 1983348"/>
              <a:gd name="connsiteX6" fmla="*/ 5116186 w 5312664"/>
              <a:gd name="connsiteY6" fmla="*/ 1983348 h 1983348"/>
              <a:gd name="connsiteX7" fmla="*/ 196986 w 5312664"/>
              <a:gd name="connsiteY7" fmla="*/ 1983348 h 1983348"/>
              <a:gd name="connsiteX8" fmla="*/ 0 w 5312664"/>
              <a:gd name="connsiteY8" fmla="*/ 1786362 h 1983348"/>
              <a:gd name="connsiteX9" fmla="*/ 0 w 5312664"/>
              <a:gd name="connsiteY9" fmla="*/ 196986 h 1983348"/>
              <a:gd name="connsiteX10" fmla="*/ 196986 w 5312664"/>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2664" h="1983348">
                <a:moveTo>
                  <a:pt x="196986" y="0"/>
                </a:moveTo>
                <a:lnTo>
                  <a:pt x="5116186" y="0"/>
                </a:lnTo>
                <a:cubicBezTo>
                  <a:pt x="5197780" y="0"/>
                  <a:pt x="5267788" y="49609"/>
                  <a:pt x="5297692" y="120310"/>
                </a:cubicBezTo>
                <a:lnTo>
                  <a:pt x="5312664" y="194470"/>
                </a:lnTo>
                <a:lnTo>
                  <a:pt x="5312664" y="1788878"/>
                </a:lnTo>
                <a:lnTo>
                  <a:pt x="5297692" y="1863038"/>
                </a:lnTo>
                <a:cubicBezTo>
                  <a:pt x="5267788" y="1933739"/>
                  <a:pt x="5197780" y="1983348"/>
                  <a:pt x="5116186"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6">
              <a:alpha val="20000"/>
            </a:schemeClr>
          </a:solidFill>
          <a:ln w="38100">
            <a:solidFill>
              <a:schemeClr val="tx1"/>
            </a:solidFill>
          </a:ln>
        </p:spPr>
        <p:txBody>
          <a:bodyPr wrap="square" lIns="320040" tIns="548640">
            <a:noAutofit/>
          </a:bodyPr>
          <a:lstStyle>
            <a:lvl1pPr>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Text Placeholder 13">
            <a:extLst>
              <a:ext uri="{FF2B5EF4-FFF2-40B4-BE49-F238E27FC236}">
                <a16:creationId xmlns:a16="http://schemas.microsoft.com/office/drawing/2014/main" id="{F71C54F2-4D46-FF0D-0C6C-4FE568D82879}"/>
              </a:ext>
            </a:extLst>
          </p:cNvPr>
          <p:cNvSpPr>
            <a:spLocks noGrp="1"/>
          </p:cNvSpPr>
          <p:nvPr>
            <p:ph type="body" sz="quarter" idx="16" hasCustomPrompt="1"/>
          </p:nvPr>
        </p:nvSpPr>
        <p:spPr>
          <a:xfrm>
            <a:off x="6489168" y="677066"/>
            <a:ext cx="2686582" cy="634262"/>
          </a:xfrm>
          <a:prstGeom prst="roundRect">
            <a:avLst>
              <a:gd name="adj" fmla="val 50000"/>
            </a:avLst>
          </a:prstGeom>
          <a:solidFill>
            <a:schemeClr val="accent6"/>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sp>
        <p:nvSpPr>
          <p:cNvPr id="21" name="Content Placeholder 20">
            <a:extLst>
              <a:ext uri="{FF2B5EF4-FFF2-40B4-BE49-F238E27FC236}">
                <a16:creationId xmlns:a16="http://schemas.microsoft.com/office/drawing/2014/main" id="{20E40C76-4E59-30C5-0D54-2F0504C83600}"/>
              </a:ext>
            </a:extLst>
          </p:cNvPr>
          <p:cNvSpPr>
            <a:spLocks noGrp="1"/>
          </p:cNvSpPr>
          <p:nvPr>
            <p:ph sz="half" idx="1" hasCustomPrompt="1"/>
          </p:nvPr>
        </p:nvSpPr>
        <p:spPr>
          <a:xfrm>
            <a:off x="641350" y="3546026"/>
            <a:ext cx="5287268" cy="1983348"/>
          </a:xfrm>
          <a:custGeom>
            <a:avLst/>
            <a:gdLst>
              <a:gd name="connsiteX0" fmla="*/ 196986 w 5287268"/>
              <a:gd name="connsiteY0" fmla="*/ 0 h 1983348"/>
              <a:gd name="connsiteX1" fmla="*/ 5117964 w 5287268"/>
              <a:gd name="connsiteY1" fmla="*/ 0 h 1983348"/>
              <a:gd name="connsiteX2" fmla="*/ 5257254 w 5287268"/>
              <a:gd name="connsiteY2" fmla="*/ 57696 h 1983348"/>
              <a:gd name="connsiteX3" fmla="*/ 5287268 w 5287268"/>
              <a:gd name="connsiteY3" fmla="*/ 102213 h 1983348"/>
              <a:gd name="connsiteX4" fmla="*/ 5287268 w 5287268"/>
              <a:gd name="connsiteY4" fmla="*/ 1881136 h 1983348"/>
              <a:gd name="connsiteX5" fmla="*/ 5257254 w 5287268"/>
              <a:gd name="connsiteY5" fmla="*/ 1925652 h 1983348"/>
              <a:gd name="connsiteX6" fmla="*/ 5117964 w 5287268"/>
              <a:gd name="connsiteY6" fmla="*/ 1983348 h 1983348"/>
              <a:gd name="connsiteX7" fmla="*/ 196986 w 5287268"/>
              <a:gd name="connsiteY7" fmla="*/ 1983348 h 1983348"/>
              <a:gd name="connsiteX8" fmla="*/ 0 w 5287268"/>
              <a:gd name="connsiteY8" fmla="*/ 1786362 h 1983348"/>
              <a:gd name="connsiteX9" fmla="*/ 0 w 5287268"/>
              <a:gd name="connsiteY9" fmla="*/ 196986 h 1983348"/>
              <a:gd name="connsiteX10" fmla="*/ 196986 w 5287268"/>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7268" h="1983348">
                <a:moveTo>
                  <a:pt x="196986" y="0"/>
                </a:moveTo>
                <a:lnTo>
                  <a:pt x="5117964" y="0"/>
                </a:lnTo>
                <a:cubicBezTo>
                  <a:pt x="5172360" y="0"/>
                  <a:pt x="5221607" y="22049"/>
                  <a:pt x="5257254" y="57696"/>
                </a:cubicBezTo>
                <a:lnTo>
                  <a:pt x="5287268" y="102213"/>
                </a:lnTo>
                <a:lnTo>
                  <a:pt x="5287268" y="1881136"/>
                </a:lnTo>
                <a:lnTo>
                  <a:pt x="5257254" y="1925652"/>
                </a:lnTo>
                <a:cubicBezTo>
                  <a:pt x="5221607" y="1961300"/>
                  <a:pt x="5172360" y="1983348"/>
                  <a:pt x="5117964"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2">
              <a:alpha val="20000"/>
            </a:schemeClr>
          </a:solidFill>
          <a:ln w="38100">
            <a:solidFill>
              <a:schemeClr val="tx1"/>
            </a:solidFill>
          </a:ln>
        </p:spPr>
        <p:txBody>
          <a:bodyPr wrap="square" lIns="320040" tIns="548640">
            <a:noAutofit/>
          </a:bodyPr>
          <a:lstStyle>
            <a:lvl1pPr>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9000" y="3223417"/>
            <a:ext cx="269239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8" name="Content Placeholder 17">
            <a:extLst>
              <a:ext uri="{FF2B5EF4-FFF2-40B4-BE49-F238E27FC236}">
                <a16:creationId xmlns:a16="http://schemas.microsoft.com/office/drawing/2014/main" id="{70D541B2-EC8B-F29C-E608-C4CF5AB67DD4}"/>
              </a:ext>
            </a:extLst>
          </p:cNvPr>
          <p:cNvSpPr>
            <a:spLocks noGrp="1"/>
          </p:cNvSpPr>
          <p:nvPr>
            <p:ph sz="half" idx="13" hasCustomPrompt="1"/>
          </p:nvPr>
        </p:nvSpPr>
        <p:spPr>
          <a:xfrm>
            <a:off x="6235702" y="3546026"/>
            <a:ext cx="5312664" cy="1983348"/>
          </a:xfrm>
          <a:custGeom>
            <a:avLst/>
            <a:gdLst>
              <a:gd name="connsiteX0" fmla="*/ 196986 w 5312664"/>
              <a:gd name="connsiteY0" fmla="*/ 0 h 1983348"/>
              <a:gd name="connsiteX1" fmla="*/ 5115678 w 5312664"/>
              <a:gd name="connsiteY1" fmla="*/ 0 h 1983348"/>
              <a:gd name="connsiteX2" fmla="*/ 5312664 w 5312664"/>
              <a:gd name="connsiteY2" fmla="*/ 196986 h 1983348"/>
              <a:gd name="connsiteX3" fmla="*/ 5312664 w 5312664"/>
              <a:gd name="connsiteY3" fmla="*/ 1786362 h 1983348"/>
              <a:gd name="connsiteX4" fmla="*/ 5115678 w 5312664"/>
              <a:gd name="connsiteY4" fmla="*/ 1983348 h 1983348"/>
              <a:gd name="connsiteX5" fmla="*/ 196986 w 5312664"/>
              <a:gd name="connsiteY5" fmla="*/ 1983348 h 1983348"/>
              <a:gd name="connsiteX6" fmla="*/ 0 w 5312664"/>
              <a:gd name="connsiteY6" fmla="*/ 1786362 h 1983348"/>
              <a:gd name="connsiteX7" fmla="*/ 0 w 5312664"/>
              <a:gd name="connsiteY7" fmla="*/ 196986 h 1983348"/>
              <a:gd name="connsiteX8" fmla="*/ 196986 w 5312664"/>
              <a:gd name="connsiteY8"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1983348">
                <a:moveTo>
                  <a:pt x="196986" y="0"/>
                </a:moveTo>
                <a:lnTo>
                  <a:pt x="5115678" y="0"/>
                </a:lnTo>
                <a:cubicBezTo>
                  <a:pt x="5224470" y="0"/>
                  <a:pt x="5312664" y="88194"/>
                  <a:pt x="5312664" y="196986"/>
                </a:cubicBezTo>
                <a:lnTo>
                  <a:pt x="5312664" y="1786362"/>
                </a:lnTo>
                <a:cubicBezTo>
                  <a:pt x="5312664" y="1895154"/>
                  <a:pt x="5224470" y="1983348"/>
                  <a:pt x="5115678"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3">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4" y="3223417"/>
            <a:ext cx="2692906" cy="634262"/>
          </a:xfrm>
          <a:prstGeom prst="roundRect">
            <a:avLst>
              <a:gd name="adj" fmla="val 50000"/>
            </a:avLst>
          </a:prstGeom>
          <a:solidFill>
            <a:schemeClr val="accent3"/>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grpSp>
        <p:nvGrpSpPr>
          <p:cNvPr id="17" name="Group 16">
            <a:extLst>
              <a:ext uri="{FF2B5EF4-FFF2-40B4-BE49-F238E27FC236}">
                <a16:creationId xmlns:a16="http://schemas.microsoft.com/office/drawing/2014/main" id="{7CDB3881-7492-10E6-5C9C-A2678D56A59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 name="Rectangle 4">
              <a:extLst>
                <a:ext uri="{FF2B5EF4-FFF2-40B4-BE49-F238E27FC236}">
                  <a16:creationId xmlns:a16="http://schemas.microsoft.com/office/drawing/2014/main" id="{1F2D501A-808F-0D70-FD67-B6950DC37AFC}"/>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4091CC7-252E-E528-BA10-A56AC2A01DA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descr="Full battery with solid fill">
              <a:extLst>
                <a:ext uri="{FF2B5EF4-FFF2-40B4-BE49-F238E27FC236}">
                  <a16:creationId xmlns:a16="http://schemas.microsoft.com/office/drawing/2014/main" id="{04C2D5EC-E9CF-CEE5-2B8B-F240919B857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5" name="Graphic 24" descr="Volume with solid fill">
              <a:extLst>
                <a:ext uri="{FF2B5EF4-FFF2-40B4-BE49-F238E27FC236}">
                  <a16:creationId xmlns:a16="http://schemas.microsoft.com/office/drawing/2014/main" id="{BB15B35C-DFF9-8B5F-9DAB-C1D8FDB77A1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6" name="Graphic 25" descr="Wi-Fi with solid fill">
              <a:extLst>
                <a:ext uri="{FF2B5EF4-FFF2-40B4-BE49-F238E27FC236}">
                  <a16:creationId xmlns:a16="http://schemas.microsoft.com/office/drawing/2014/main" id="{1A8D7A37-172A-0E55-8D0B-682029305B29}"/>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2BF281BD-7B58-45F2-05FD-9D242BEEB26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91B6D55A-3A7F-A7C6-6BF1-DC8471F10481}"/>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29" name="Slide Number Placeholder 5">
            <a:extLst>
              <a:ext uri="{FF2B5EF4-FFF2-40B4-BE49-F238E27FC236}">
                <a16:creationId xmlns:a16="http://schemas.microsoft.com/office/drawing/2014/main" id="{CEA3199B-4198-136A-1887-337F6273D5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843CCD8-E794-3C74-E87F-A4E33B01D4B8}"/>
              </a:ext>
              <a:ext uri="{C183D7F6-B498-43B3-948B-1728B52AA6E4}">
                <adec:decorative xmlns:adec="http://schemas.microsoft.com/office/drawing/2017/decorative" val="1"/>
              </a:ext>
            </a:extLst>
          </p:cNvPr>
          <p:cNvGrpSpPr/>
          <p:nvPr userDrawn="1"/>
        </p:nvGrpSpPr>
        <p:grpSpPr>
          <a:xfrm>
            <a:off x="0" y="1"/>
            <a:ext cx="12192000" cy="5165691"/>
            <a:chOff x="0" y="1"/>
            <a:chExt cx="12192000" cy="5165691"/>
          </a:xfrm>
        </p:grpSpPr>
        <p:sp>
          <p:nvSpPr>
            <p:cNvPr id="11" name="Freeform: Shape 10">
              <a:extLst>
                <a:ext uri="{FF2B5EF4-FFF2-40B4-BE49-F238E27FC236}">
                  <a16:creationId xmlns:a16="http://schemas.microsoft.com/office/drawing/2014/main" id="{739D9FB1-9923-8CFE-711E-7264E32B18E6}"/>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Graphic 11">
              <a:extLst>
                <a:ext uri="{FF2B5EF4-FFF2-40B4-BE49-F238E27FC236}">
                  <a16:creationId xmlns:a16="http://schemas.microsoft.com/office/drawing/2014/main" id="{1C6A4509-A883-4D3A-7731-99C4EDD399A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1448221"/>
              <a:ext cx="2197076" cy="3717471"/>
            </a:xfrm>
            <a:prstGeom prst="rect">
              <a:avLst/>
            </a:prstGeom>
          </p:spPr>
        </p:pic>
      </p:grpSp>
      <p:grpSp>
        <p:nvGrpSpPr>
          <p:cNvPr id="5" name="Group 4">
            <a:extLst>
              <a:ext uri="{FF2B5EF4-FFF2-40B4-BE49-F238E27FC236}">
                <a16:creationId xmlns:a16="http://schemas.microsoft.com/office/drawing/2014/main" id="{4C964881-B03D-37DB-043F-11DD1DD14AA7}"/>
              </a:ext>
            </a:extLst>
          </p:cNvPr>
          <p:cNvGrpSpPr/>
          <p:nvPr userDrawn="1"/>
        </p:nvGrpSpPr>
        <p:grpSpPr>
          <a:xfrm>
            <a:off x="5749702" y="338333"/>
            <a:ext cx="6172003" cy="5555016"/>
            <a:chOff x="5749702" y="338333"/>
            <a:chExt cx="6172003" cy="5555016"/>
          </a:xfrm>
        </p:grpSpPr>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5749702" y="338333"/>
              <a:ext cx="6172003" cy="470550"/>
              <a:chOff x="2499443" y="691024"/>
              <a:chExt cx="6075231" cy="470550"/>
            </a:xfrm>
          </p:grpSpPr>
          <p:sp>
            <p:nvSpPr>
              <p:cNvPr id="39" name="Rectangle 38">
                <a:extLst>
                  <a:ext uri="{FF2B5EF4-FFF2-40B4-BE49-F238E27FC236}">
                    <a16:creationId xmlns:a16="http://schemas.microsoft.com/office/drawing/2014/main" id="{6825F6B8-7F31-9F6F-6F40-4446D62B0C09}"/>
                  </a:ext>
                </a:extLst>
              </p:cNvPr>
              <p:cNvSpPr/>
              <p:nvPr userDrawn="1"/>
            </p:nvSpPr>
            <p:spPr>
              <a:xfrm>
                <a:off x="2499443" y="691024"/>
                <a:ext cx="607523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7110B156-7097-18AF-109C-9129C1D27D5C}"/>
                  </a:ext>
                </a:extLst>
              </p:cNvPr>
              <p:cNvGrpSpPr/>
              <p:nvPr userDrawn="1"/>
            </p:nvGrpSpPr>
            <p:grpSpPr>
              <a:xfrm>
                <a:off x="2659453" y="815293"/>
                <a:ext cx="805731" cy="212272"/>
                <a:chOff x="2702996" y="800099"/>
                <a:chExt cx="805731"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2702996" y="800100"/>
                  <a:ext cx="207015"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3002349" y="800100"/>
                  <a:ext cx="207015"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3301712" y="800099"/>
                  <a:ext cx="207015"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Rectangle 2">
              <a:extLst>
                <a:ext uri="{FF2B5EF4-FFF2-40B4-BE49-F238E27FC236}">
                  <a16:creationId xmlns:a16="http://schemas.microsoft.com/office/drawing/2014/main" id="{F37B7D56-A235-CE05-81A2-EEEBAC95F71D}"/>
                </a:ext>
              </a:extLst>
            </p:cNvPr>
            <p:cNvSpPr/>
            <p:nvPr userDrawn="1"/>
          </p:nvSpPr>
          <p:spPr>
            <a:xfrm>
              <a:off x="5749702" y="799142"/>
              <a:ext cx="6168016" cy="50942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38332"/>
            <a:ext cx="5032713" cy="5564758"/>
            <a:chOff x="1698171" y="-836834"/>
            <a:chExt cx="4662563" cy="5564758"/>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836834"/>
              <a:ext cx="4662563" cy="5564758"/>
              <a:chOff x="1466850" y="-1227904"/>
              <a:chExt cx="4907809" cy="5857461"/>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732602"/>
                <a:ext cx="4907809" cy="536215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1227904"/>
                <a:ext cx="4907809" cy="495302"/>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28111" y="-736078"/>
              <a:ext cx="793558" cy="210313"/>
              <a:chOff x="1871654" y="-751272"/>
              <a:chExt cx="793558" cy="210313"/>
            </a:xfrm>
          </p:grpSpPr>
          <p:sp>
            <p:nvSpPr>
              <p:cNvPr id="25" name="Oval 24">
                <a:extLst>
                  <a:ext uri="{FF2B5EF4-FFF2-40B4-BE49-F238E27FC236}">
                    <a16:creationId xmlns:a16="http://schemas.microsoft.com/office/drawing/2014/main" id="{F1CC1965-068E-9CDB-3C77-0B37519DC63E}"/>
                  </a:ext>
                </a:extLst>
              </p:cNvPr>
              <p:cNvSpPr/>
              <p:nvPr userDrawn="1"/>
            </p:nvSpPr>
            <p:spPr>
              <a:xfrm>
                <a:off x="1871654" y="-751271"/>
                <a:ext cx="194844" cy="210312"/>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71011" y="-751271"/>
                <a:ext cx="194844" cy="21031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70368" y="-751272"/>
                <a:ext cx="194844" cy="21031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750377" y="897075"/>
            <a:ext cx="4340815" cy="2502275"/>
          </a:xfrm>
        </p:spPr>
        <p:txBody>
          <a:bodyPr anchor="b" anchorCtr="0"/>
          <a:lstStyle>
            <a:lvl1pPr algn="l">
              <a:defRPr sz="4400"/>
            </a:lvl1pPr>
          </a:lstStyle>
          <a:p>
            <a:r>
              <a:rPr lang="en-US" dirty="0"/>
              <a:t>Add title</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9532479" y="6405154"/>
              <a:ext cx="274320" cy="274320"/>
            </a:xfrm>
            <a:prstGeom prst="rect">
              <a:avLst/>
            </a:prstGeom>
          </p:spPr>
        </p:pic>
      </p:grpSp>
      <p:sp>
        <p:nvSpPr>
          <p:cNvPr id="13" name="Content Placeholder 2">
            <a:extLst>
              <a:ext uri="{FF2B5EF4-FFF2-40B4-BE49-F238E27FC236}">
                <a16:creationId xmlns:a16="http://schemas.microsoft.com/office/drawing/2014/main" id="{38C3517C-A191-C305-4964-D5CF10296927}"/>
              </a:ext>
            </a:extLst>
          </p:cNvPr>
          <p:cNvSpPr>
            <a:spLocks noGrp="1"/>
          </p:cNvSpPr>
          <p:nvPr>
            <p:ph idx="1" hasCustomPrompt="1"/>
          </p:nvPr>
        </p:nvSpPr>
        <p:spPr>
          <a:xfrm>
            <a:off x="756479" y="3558834"/>
            <a:ext cx="4340815" cy="2158003"/>
          </a:xfrm>
        </p:spPr>
        <p:txBody>
          <a:bodyPr tIns="0" bIns="0">
            <a:normAutofit/>
          </a:bodyPr>
          <a:lstStyle>
            <a:lvl1pPr marL="0" indent="0">
              <a:lnSpc>
                <a:spcPct val="150000"/>
              </a:lnSpc>
              <a:buNone/>
              <a:defRPr sz="1600"/>
            </a:lvl1pPr>
            <a:lvl2pPr marL="457200" indent="-228600">
              <a:lnSpc>
                <a:spcPct val="100000"/>
              </a:lnSpc>
              <a:buFont typeface="Arial" panose="020B0604020202020204" pitchFamily="34" charset="0"/>
              <a:buChar char="•"/>
              <a:defRPr sz="2000"/>
            </a:lvl2pPr>
            <a:lvl3pPr marL="685800" indent="-228600">
              <a:lnSpc>
                <a:spcPct val="100000"/>
              </a:lnSpc>
              <a:buFont typeface="Arial" panose="020B0604020202020204" pitchFamily="34" charset="0"/>
              <a:buChar char="•"/>
              <a:defRPr sz="1800"/>
            </a:lvl3pPr>
            <a:lvl4pPr marL="914400" indent="-228600">
              <a:lnSpc>
                <a:spcPct val="100000"/>
              </a:lnSpc>
              <a:buFont typeface="Arial" panose="020B0604020202020204" pitchFamily="34" charset="0"/>
              <a:buChar char="•"/>
              <a:defRPr sz="1600"/>
            </a:lvl4pPr>
            <a:lvl5pPr marL="1143000" indent="-228600">
              <a:lnSpc>
                <a:spcPct val="100000"/>
              </a:lnSpc>
              <a:buFont typeface="Arial" panose="020B0604020202020204" pitchFamily="34" charset="0"/>
              <a:buChar cha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9">
            <a:extLst>
              <a:ext uri="{FF2B5EF4-FFF2-40B4-BE49-F238E27FC236}">
                <a16:creationId xmlns:a16="http://schemas.microsoft.com/office/drawing/2014/main" id="{56BFA438-F479-BEE4-6284-51E2B392127E}"/>
              </a:ext>
            </a:extLst>
          </p:cNvPr>
          <p:cNvSpPr>
            <a:spLocks noGrp="1"/>
          </p:cNvSpPr>
          <p:nvPr>
            <p:ph sz="quarter" idx="18" hasCustomPrompt="1"/>
          </p:nvPr>
        </p:nvSpPr>
        <p:spPr>
          <a:xfrm>
            <a:off x="5770390" y="815232"/>
            <a:ext cx="6124430" cy="5056632"/>
          </a:xfrm>
          <a:noFill/>
          <a:ln w="38100">
            <a:noFill/>
          </a:ln>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7">
            <a:extLst>
              <a:ext uri="{FF2B5EF4-FFF2-40B4-BE49-F238E27FC236}">
                <a16:creationId xmlns:a16="http://schemas.microsoft.com/office/drawing/2014/main" id="{7D6E6393-9307-6DCF-1F45-93241E4080C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3117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82052" y="327023"/>
            <a:ext cx="4359630" cy="5561465"/>
          </a:xfrm>
        </p:spPr>
        <p:txBody>
          <a:bodyPr vert="horz" lIns="91440" tIns="45720" rIns="91440" bIns="45720" rtlCol="0" anchor="ctr">
            <a:noAutofit/>
          </a:bodyPr>
          <a:lstStyle>
            <a:lvl1pPr algn="ctr">
              <a:defRPr lang="en-US" sz="44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6001055" y="872661"/>
            <a:ext cx="4178808" cy="1621972"/>
            <a:chOff x="1698171" y="691024"/>
            <a:chExt cx="4178808" cy="1621972"/>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4178808" cy="1621972"/>
              <a:chOff x="1466850" y="380320"/>
              <a:chExt cx="4398608" cy="1707287"/>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439663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280360" y="1346111"/>
            <a:ext cx="3897629"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27" name="Group 26">
            <a:extLst>
              <a:ext uri="{FF2B5EF4-FFF2-40B4-BE49-F238E27FC236}">
                <a16:creationId xmlns:a16="http://schemas.microsoft.com/office/drawing/2014/main" id="{5D411988-461A-212A-4EEA-577325DDDE8B}"/>
              </a:ext>
              <a:ext uri="{C183D7F6-B498-43B3-948B-1728B52AA6E4}">
                <adec:decorative xmlns:adec="http://schemas.microsoft.com/office/drawing/2017/decorative" val="1"/>
              </a:ext>
            </a:extLst>
          </p:cNvPr>
          <p:cNvGrpSpPr/>
          <p:nvPr userDrawn="1"/>
        </p:nvGrpSpPr>
        <p:grpSpPr>
          <a:xfrm>
            <a:off x="7231141" y="2293685"/>
            <a:ext cx="4178808" cy="1621972"/>
            <a:chOff x="1698171" y="691024"/>
            <a:chExt cx="4180256" cy="1621972"/>
          </a:xfrm>
        </p:grpSpPr>
        <p:grpSp>
          <p:nvGrpSpPr>
            <p:cNvPr id="28" name="Group 27">
              <a:extLst>
                <a:ext uri="{FF2B5EF4-FFF2-40B4-BE49-F238E27FC236}">
                  <a16:creationId xmlns:a16="http://schemas.microsoft.com/office/drawing/2014/main" id="{80E8A8E9-91B1-17D2-ABCD-C24B36BBD942}"/>
                </a:ext>
              </a:extLst>
            </p:cNvPr>
            <p:cNvGrpSpPr/>
            <p:nvPr userDrawn="1"/>
          </p:nvGrpSpPr>
          <p:grpSpPr>
            <a:xfrm>
              <a:off x="1698171" y="691024"/>
              <a:ext cx="4180256" cy="1621972"/>
              <a:chOff x="1466850" y="380320"/>
              <a:chExt cx="4400132" cy="1707287"/>
            </a:xfrm>
          </p:grpSpPr>
          <p:sp>
            <p:nvSpPr>
              <p:cNvPr id="33" name="Rectangle 32">
                <a:extLst>
                  <a:ext uri="{FF2B5EF4-FFF2-40B4-BE49-F238E27FC236}">
                    <a16:creationId xmlns:a16="http://schemas.microsoft.com/office/drawing/2014/main" id="{65E66B1F-9B25-7435-4820-3FA5833DADF3}"/>
                  </a:ext>
                </a:extLst>
              </p:cNvPr>
              <p:cNvSpPr/>
              <p:nvPr userDrawn="1"/>
            </p:nvSpPr>
            <p:spPr>
              <a:xfrm>
                <a:off x="1466850" y="875620"/>
                <a:ext cx="4400132"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51B9C6-814F-32F6-064F-F9DA6D86B4B9}"/>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ECBE99C-5013-2BCA-F2BF-2B711C6C659C}"/>
                </a:ext>
              </a:extLst>
            </p:cNvPr>
            <p:cNvGrpSpPr/>
            <p:nvPr userDrawn="1"/>
          </p:nvGrpSpPr>
          <p:grpSpPr>
            <a:xfrm>
              <a:off x="1839686" y="815293"/>
              <a:ext cx="810985" cy="212272"/>
              <a:chOff x="1883229" y="800099"/>
              <a:chExt cx="810985" cy="212272"/>
            </a:xfrm>
          </p:grpSpPr>
          <p:sp>
            <p:nvSpPr>
              <p:cNvPr id="30" name="Oval 29">
                <a:extLst>
                  <a:ext uri="{FF2B5EF4-FFF2-40B4-BE49-F238E27FC236}">
                    <a16:creationId xmlns:a16="http://schemas.microsoft.com/office/drawing/2014/main" id="{D27BE244-0240-721B-F9BF-1545D40C473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667F2F4-3EA7-F72C-B879-F6EF76806E5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860531-40BA-191E-18E7-455B1D4AC3A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Content Placeholder 2">
            <a:extLst>
              <a:ext uri="{FF2B5EF4-FFF2-40B4-BE49-F238E27FC236}">
                <a16:creationId xmlns:a16="http://schemas.microsoft.com/office/drawing/2014/main" id="{FE156BFF-04F1-4C1E-8D3A-491525847548}"/>
              </a:ext>
            </a:extLst>
          </p:cNvPr>
          <p:cNvSpPr>
            <a:spLocks noGrp="1"/>
          </p:cNvSpPr>
          <p:nvPr>
            <p:ph idx="10" hasCustomPrompt="1"/>
          </p:nvPr>
        </p:nvSpPr>
        <p:spPr>
          <a:xfrm>
            <a:off x="7510446" y="2764233"/>
            <a:ext cx="3898056"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35" name="Group 34">
            <a:extLst>
              <a:ext uri="{FF2B5EF4-FFF2-40B4-BE49-F238E27FC236}">
                <a16:creationId xmlns:a16="http://schemas.microsoft.com/office/drawing/2014/main" id="{C25B40F4-31F1-4BDE-D5F5-A840355C7648}"/>
              </a:ext>
              <a:ext uri="{C183D7F6-B498-43B3-948B-1728B52AA6E4}">
                <adec:decorative xmlns:adec="http://schemas.microsoft.com/office/drawing/2017/decorative" val="1"/>
              </a:ext>
            </a:extLst>
          </p:cNvPr>
          <p:cNvGrpSpPr/>
          <p:nvPr userDrawn="1"/>
        </p:nvGrpSpPr>
        <p:grpSpPr>
          <a:xfrm>
            <a:off x="5549298" y="3724720"/>
            <a:ext cx="4178808" cy="1621972"/>
            <a:chOff x="1698171" y="691024"/>
            <a:chExt cx="4178808" cy="1621972"/>
          </a:xfrm>
        </p:grpSpPr>
        <p:grpSp>
          <p:nvGrpSpPr>
            <p:cNvPr id="36" name="Group 35">
              <a:extLst>
                <a:ext uri="{FF2B5EF4-FFF2-40B4-BE49-F238E27FC236}">
                  <a16:creationId xmlns:a16="http://schemas.microsoft.com/office/drawing/2014/main" id="{14F2CEEF-676B-E784-AFAD-EE08BB858822}"/>
                </a:ext>
              </a:extLst>
            </p:cNvPr>
            <p:cNvGrpSpPr/>
            <p:nvPr userDrawn="1"/>
          </p:nvGrpSpPr>
          <p:grpSpPr>
            <a:xfrm>
              <a:off x="1698171" y="691024"/>
              <a:ext cx="4178808" cy="1621972"/>
              <a:chOff x="1466850" y="380320"/>
              <a:chExt cx="4398608" cy="1707287"/>
            </a:xfrm>
          </p:grpSpPr>
          <p:sp>
            <p:nvSpPr>
              <p:cNvPr id="41" name="Rectangle 40">
                <a:extLst>
                  <a:ext uri="{FF2B5EF4-FFF2-40B4-BE49-F238E27FC236}">
                    <a16:creationId xmlns:a16="http://schemas.microsoft.com/office/drawing/2014/main" id="{D996D471-7034-55A4-9131-8F42409199CD}"/>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42B01D5-8199-1490-907B-0457D3A8B121}"/>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055ABC1-9A69-E36C-BBC7-66E30B1A06A6}"/>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80B941DF-231A-7F1A-BC7C-4716D545874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8F0A51-0AEC-32AE-518F-A22A58A014FC}"/>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70BE31C-62BD-25B6-F982-15EF00F8096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 name="Content Placeholder 2">
            <a:extLst>
              <a:ext uri="{FF2B5EF4-FFF2-40B4-BE49-F238E27FC236}">
                <a16:creationId xmlns:a16="http://schemas.microsoft.com/office/drawing/2014/main" id="{0AE55C4F-9B2B-DDCC-A283-D7E26E753647}"/>
              </a:ext>
            </a:extLst>
          </p:cNvPr>
          <p:cNvSpPr>
            <a:spLocks noGrp="1"/>
          </p:cNvSpPr>
          <p:nvPr>
            <p:ph idx="11" hasCustomPrompt="1"/>
          </p:nvPr>
        </p:nvSpPr>
        <p:spPr>
          <a:xfrm>
            <a:off x="5828603" y="4198170"/>
            <a:ext cx="3899503"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4" name="Group 3">
            <a:extLst>
              <a:ext uri="{FF2B5EF4-FFF2-40B4-BE49-F238E27FC236}">
                <a16:creationId xmlns:a16="http://schemas.microsoft.com/office/drawing/2014/main" id="{C60FDD78-E2D8-EEA5-3344-E3D2BE836FF6}"/>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15" name="Rectangle 14">
              <a:extLst>
                <a:ext uri="{FF2B5EF4-FFF2-40B4-BE49-F238E27FC236}">
                  <a16:creationId xmlns:a16="http://schemas.microsoft.com/office/drawing/2014/main" id="{B5D3F158-0978-3C72-28E8-13FDD5E55AB9}"/>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752B528-4EFB-F348-3AD1-46AC4D02921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34573C53-C5EA-665D-1F67-29A1818B1B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1E11B540-BA6C-F9A1-97FA-67400430915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C34C69AE-AB76-2C86-F803-FADD88A1B3EC}"/>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78DFAF55-5354-E7DF-9E4F-CA6F1A1330AA}"/>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17" name="Date Placeholder 3">
            <a:extLst>
              <a:ext uri="{FF2B5EF4-FFF2-40B4-BE49-F238E27FC236}">
                <a16:creationId xmlns:a16="http://schemas.microsoft.com/office/drawing/2014/main" id="{1D84685F-D9EE-59F2-34FD-4C69F79623C9}"/>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21" name="Slide Number Placeholder 5">
            <a:extLst>
              <a:ext uri="{FF2B5EF4-FFF2-40B4-BE49-F238E27FC236}">
                <a16:creationId xmlns:a16="http://schemas.microsoft.com/office/drawing/2014/main" id="{7E2F8AE5-0AF9-AAE8-3280-F9E7FF8D93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8582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59CECA-F60A-FFF9-3171-911D85E98D1F}"/>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B2280EE4-6791-2776-5F46-A52628390E29}"/>
                </a:ext>
                <a:ext uri="{C183D7F6-B498-43B3-948B-1728B52AA6E4}">
                  <adec:decorative xmlns:adec="http://schemas.microsoft.com/office/drawing/2017/decorative" val="0"/>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04929F8-457D-4DEA-E076-FD968B72870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Full battery with solid fill">
              <a:extLst>
                <a:ext uri="{FF2B5EF4-FFF2-40B4-BE49-F238E27FC236}">
                  <a16:creationId xmlns:a16="http://schemas.microsoft.com/office/drawing/2014/main" id="{CD78DF8F-7DF4-F2B7-B710-98A31937B3D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3" name="Graphic 12" descr="Volume with solid fill">
              <a:extLst>
                <a:ext uri="{FF2B5EF4-FFF2-40B4-BE49-F238E27FC236}">
                  <a16:creationId xmlns:a16="http://schemas.microsoft.com/office/drawing/2014/main" id="{B907457F-A236-D28C-18DA-23628B1ED16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4" name="Graphic 13" descr="Wi-Fi with solid fill">
              <a:extLst>
                <a:ext uri="{FF2B5EF4-FFF2-40B4-BE49-F238E27FC236}">
                  <a16:creationId xmlns:a16="http://schemas.microsoft.com/office/drawing/2014/main" id="{6783B2EA-3033-F6E0-3330-DFEE03DD376B}"/>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961DBBC2-0694-C0F5-05D7-B17D0BC55F5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4" name="Date Placeholder 3">
            <a:extLst>
              <a:ext uri="{FF2B5EF4-FFF2-40B4-BE49-F238E27FC236}">
                <a16:creationId xmlns:a16="http://schemas.microsoft.com/office/drawing/2014/main" id="{AAEA9E0A-74BC-A19D-2D22-F15F7E9C32E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5" name="Slide Number Placeholder 5">
            <a:extLst>
              <a:ext uri="{FF2B5EF4-FFF2-40B4-BE49-F238E27FC236}">
                <a16:creationId xmlns:a16="http://schemas.microsoft.com/office/drawing/2014/main" id="{0E7031B3-3C25-937A-13F4-E8E92F39B4A1}"/>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nvGrpSpPr>
          <p:cNvPr id="5" name="Group 4">
            <a:extLst>
              <a:ext uri="{FF2B5EF4-FFF2-40B4-BE49-F238E27FC236}">
                <a16:creationId xmlns:a16="http://schemas.microsoft.com/office/drawing/2014/main" id="{C865B8B9-B46C-BD52-91B0-A773C3B2F17D}"/>
              </a:ext>
              <a:ext uri="{C183D7F6-B498-43B3-948B-1728B52AA6E4}">
                <adec:decorative xmlns:adec="http://schemas.microsoft.com/office/drawing/2017/decorative" val="1"/>
              </a:ext>
            </a:extLst>
          </p:cNvPr>
          <p:cNvGrpSpPr/>
          <p:nvPr userDrawn="1"/>
        </p:nvGrpSpPr>
        <p:grpSpPr>
          <a:xfrm>
            <a:off x="5933399" y="235586"/>
            <a:ext cx="6258603" cy="5513065"/>
            <a:chOff x="5933399" y="235586"/>
            <a:chExt cx="6258603" cy="5513065"/>
          </a:xfrm>
        </p:grpSpPr>
        <p:pic>
          <p:nvPicPr>
            <p:cNvPr id="44" name="Graphic 43">
              <a:extLst>
                <a:ext uri="{FF2B5EF4-FFF2-40B4-BE49-F238E27FC236}">
                  <a16:creationId xmlns:a16="http://schemas.microsoft.com/office/drawing/2014/main" id="{10F9E459-F4BB-3ED7-2DC0-16BE88CA881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6779420" y="2508229"/>
              <a:ext cx="2394401" cy="4086444"/>
            </a:xfrm>
            <a:prstGeom prst="rect">
              <a:avLst/>
            </a:prstGeom>
          </p:spPr>
        </p:pic>
        <p:pic>
          <p:nvPicPr>
            <p:cNvPr id="46" name="Graphic 45">
              <a:extLst>
                <a:ext uri="{FF2B5EF4-FFF2-40B4-BE49-F238E27FC236}">
                  <a16:creationId xmlns:a16="http://schemas.microsoft.com/office/drawing/2014/main" id="{FFDE191C-52DF-6A6D-EC88-18A052FFB290}"/>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b="37716"/>
            <a:stretch/>
          </p:blipFill>
          <p:spPr>
            <a:xfrm rot="16200000">
              <a:off x="9722190" y="160175"/>
              <a:ext cx="2394401" cy="2545223"/>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381000" y="380999"/>
            <a:ext cx="4972050" cy="5475954"/>
            <a:chOff x="1698171" y="691024"/>
            <a:chExt cx="4972050"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4972050" cy="5475954"/>
              <a:chOff x="1466850" y="380320"/>
              <a:chExt cx="5233574"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815293"/>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userDrawn="1">
            <p:ph type="title" hasCustomPrompt="1"/>
          </p:nvPr>
        </p:nvSpPr>
        <p:spPr>
          <a:xfrm>
            <a:off x="734786" y="952667"/>
            <a:ext cx="4275364" cy="2646033"/>
          </a:xfrm>
        </p:spPr>
        <p:txBody>
          <a:bodyPr/>
          <a:lstStyle>
            <a:lvl1pPr>
              <a:defRPr sz="4400"/>
            </a:lvl1pPr>
          </a:lstStyle>
          <a:p>
            <a:r>
              <a:rPr lang="en-US" dirty="0"/>
              <a:t>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userDrawn="1">
            <p:ph idx="1" hasCustomPrompt="1"/>
          </p:nvPr>
        </p:nvSpPr>
        <p:spPr>
          <a:xfrm>
            <a:off x="734786" y="3777225"/>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sp>
        <p:nvSpPr>
          <p:cNvPr id="7" name="Content Placeholder 2">
            <a:extLst>
              <a:ext uri="{FF2B5EF4-FFF2-40B4-BE49-F238E27FC236}">
                <a16:creationId xmlns:a16="http://schemas.microsoft.com/office/drawing/2014/main" id="{159CA8F3-DA43-5C03-A495-8DCC430EF9F2}"/>
              </a:ext>
            </a:extLst>
          </p:cNvPr>
          <p:cNvSpPr>
            <a:spLocks noGrp="1"/>
          </p:cNvSpPr>
          <p:nvPr>
            <p:ph idx="13" hasCustomPrompt="1"/>
          </p:nvPr>
        </p:nvSpPr>
        <p:spPr>
          <a:xfrm>
            <a:off x="3027136" y="3797651"/>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grpSp>
        <p:nvGrpSpPr>
          <p:cNvPr id="47" name="Group 46">
            <a:extLst>
              <a:ext uri="{FF2B5EF4-FFF2-40B4-BE49-F238E27FC236}">
                <a16:creationId xmlns:a16="http://schemas.microsoft.com/office/drawing/2014/main" id="{7E79F181-82ED-2F15-884B-80D05B11D974}"/>
              </a:ext>
              <a:ext uri="{C183D7F6-B498-43B3-948B-1728B52AA6E4}">
                <adec:decorative xmlns:adec="http://schemas.microsoft.com/office/drawing/2017/decorative" val="1"/>
              </a:ext>
            </a:extLst>
          </p:cNvPr>
          <p:cNvGrpSpPr/>
          <p:nvPr userDrawn="1"/>
        </p:nvGrpSpPr>
        <p:grpSpPr>
          <a:xfrm>
            <a:off x="5699730" y="381647"/>
            <a:ext cx="3550424" cy="3609047"/>
            <a:chOff x="5699730" y="381647"/>
            <a:chExt cx="3550424" cy="3609047"/>
          </a:xfrm>
        </p:grpSpPr>
        <p:grpSp>
          <p:nvGrpSpPr>
            <p:cNvPr id="10" name="Group 9">
              <a:extLst>
                <a:ext uri="{FF2B5EF4-FFF2-40B4-BE49-F238E27FC236}">
                  <a16:creationId xmlns:a16="http://schemas.microsoft.com/office/drawing/2014/main" id="{90052C0F-9F82-A4A1-9C65-EF7D4AEB50BA}"/>
                </a:ext>
                <a:ext uri="{C183D7F6-B498-43B3-948B-1728B52AA6E4}">
                  <adec:decorative xmlns:adec="http://schemas.microsoft.com/office/drawing/2017/decorative" val="1"/>
                </a:ext>
              </a:extLst>
            </p:cNvPr>
            <p:cNvGrpSpPr/>
            <p:nvPr userDrawn="1"/>
          </p:nvGrpSpPr>
          <p:grpSpPr>
            <a:xfrm>
              <a:off x="5699730" y="381647"/>
              <a:ext cx="3550424" cy="470550"/>
              <a:chOff x="1698171" y="691024"/>
              <a:chExt cx="3550424" cy="470550"/>
            </a:xfrm>
          </p:grpSpPr>
          <p:sp>
            <p:nvSpPr>
              <p:cNvPr id="29" name="Rectangle 28">
                <a:extLst>
                  <a:ext uri="{FF2B5EF4-FFF2-40B4-BE49-F238E27FC236}">
                    <a16:creationId xmlns:a16="http://schemas.microsoft.com/office/drawing/2014/main" id="{42A8C825-6BB3-4AFC-14A5-B78A93D1F9C3}"/>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3746864-D814-6D00-999A-F6A290495CCA}"/>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89E9E72F-DA10-BA63-8E62-450732419C9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064834F-7239-626C-3E9C-BBEBB13FE4A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2386A54-2698-F65B-8AA1-BD6010D1203A}"/>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D6611191-5941-C26B-1E7B-4195D8ED7688}"/>
                </a:ext>
                <a:ext uri="{C183D7F6-B498-43B3-948B-1728B52AA6E4}">
                  <adec:decorative xmlns:adec="http://schemas.microsoft.com/office/drawing/2017/decorative" val="1"/>
                </a:ext>
              </a:extLst>
            </p:cNvPr>
            <p:cNvSpPr/>
            <p:nvPr userDrawn="1"/>
          </p:nvSpPr>
          <p:spPr>
            <a:xfrm>
              <a:off x="5699730" y="851548"/>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38">
            <a:extLst>
              <a:ext uri="{FF2B5EF4-FFF2-40B4-BE49-F238E27FC236}">
                <a16:creationId xmlns:a16="http://schemas.microsoft.com/office/drawing/2014/main" id="{1EDCEFBB-2138-AB7C-184F-3F2C0CB6EAD3}"/>
              </a:ext>
            </a:extLst>
          </p:cNvPr>
          <p:cNvSpPr>
            <a:spLocks noGrp="1"/>
          </p:cNvSpPr>
          <p:nvPr userDrawn="1">
            <p:ph type="pic" sz="quarter" idx="10" hasCustomPrompt="1"/>
          </p:nvPr>
        </p:nvSpPr>
        <p:spPr>
          <a:xfrm>
            <a:off x="5720716" y="870585"/>
            <a:ext cx="3509982" cy="3098800"/>
          </a:xfrm>
          <a:custGeom>
            <a:avLst/>
            <a:gdLst>
              <a:gd name="connsiteX0" fmla="*/ 0 w 3500479"/>
              <a:gd name="connsiteY0" fmla="*/ 0 h 3072384"/>
              <a:gd name="connsiteX1" fmla="*/ 3500479 w 3500479"/>
              <a:gd name="connsiteY1" fmla="*/ 0 h 3072384"/>
              <a:gd name="connsiteX2" fmla="*/ 3500479 w 3500479"/>
              <a:gd name="connsiteY2" fmla="*/ 3072384 h 3072384"/>
              <a:gd name="connsiteX3" fmla="*/ 0 w 3500479"/>
              <a:gd name="connsiteY3" fmla="*/ 3072384 h 3072384"/>
              <a:gd name="connsiteX4" fmla="*/ 0 w 3500479"/>
              <a:gd name="connsiteY4" fmla="*/ 0 h 3072384"/>
              <a:gd name="connsiteX0" fmla="*/ 0 w 3500479"/>
              <a:gd name="connsiteY0" fmla="*/ 0 h 3072588"/>
              <a:gd name="connsiteX1" fmla="*/ 3500479 w 3500479"/>
              <a:gd name="connsiteY1" fmla="*/ 0 h 3072588"/>
              <a:gd name="connsiteX2" fmla="*/ 3500479 w 3500479"/>
              <a:gd name="connsiteY2" fmla="*/ 3072384 h 3072588"/>
              <a:gd name="connsiteX3" fmla="*/ 2508907 w 3500479"/>
              <a:gd name="connsiteY3" fmla="*/ 3072588 h 3072588"/>
              <a:gd name="connsiteX4" fmla="*/ 0 w 3500479"/>
              <a:gd name="connsiteY4" fmla="*/ 3072384 h 3072588"/>
              <a:gd name="connsiteX5" fmla="*/ 0 w 3500479"/>
              <a:gd name="connsiteY5" fmla="*/ 0 h 3072588"/>
              <a:gd name="connsiteX0" fmla="*/ 0 w 3500479"/>
              <a:gd name="connsiteY0" fmla="*/ 0 h 3072588"/>
              <a:gd name="connsiteX1" fmla="*/ 3500479 w 3500479"/>
              <a:gd name="connsiteY1" fmla="*/ 0 h 3072588"/>
              <a:gd name="connsiteX2" fmla="*/ 3499507 w 3500479"/>
              <a:gd name="connsiteY2" fmla="*/ 1382853 h 3072588"/>
              <a:gd name="connsiteX3" fmla="*/ 3500479 w 3500479"/>
              <a:gd name="connsiteY3" fmla="*/ 3072384 h 3072588"/>
              <a:gd name="connsiteX4" fmla="*/ 2508907 w 3500479"/>
              <a:gd name="connsiteY4" fmla="*/ 3072588 h 3072588"/>
              <a:gd name="connsiteX5" fmla="*/ 0 w 3500479"/>
              <a:gd name="connsiteY5" fmla="*/ 3072384 h 3072588"/>
              <a:gd name="connsiteX6" fmla="*/ 0 w 3500479"/>
              <a:gd name="connsiteY6" fmla="*/ 0 h 3072588"/>
              <a:gd name="connsiteX0" fmla="*/ 0 w 3500479"/>
              <a:gd name="connsiteY0" fmla="*/ 0 h 3072588"/>
              <a:gd name="connsiteX1" fmla="*/ 3500479 w 3500479"/>
              <a:gd name="connsiteY1" fmla="*/ 0 h 3072588"/>
              <a:gd name="connsiteX2" fmla="*/ 3499507 w 3500479"/>
              <a:gd name="connsiteY2" fmla="*/ 1382853 h 3072588"/>
              <a:gd name="connsiteX3" fmla="*/ 2504799 w 3500479"/>
              <a:gd name="connsiteY3" fmla="*/ 1385824 h 3072588"/>
              <a:gd name="connsiteX4" fmla="*/ 2508907 w 3500479"/>
              <a:gd name="connsiteY4" fmla="*/ 3072588 h 3072588"/>
              <a:gd name="connsiteX5" fmla="*/ 0 w 3500479"/>
              <a:gd name="connsiteY5" fmla="*/ 3072384 h 3072588"/>
              <a:gd name="connsiteX6" fmla="*/ 0 w 3500479"/>
              <a:gd name="connsiteY6" fmla="*/ 0 h 307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79" h="3072588">
                <a:moveTo>
                  <a:pt x="0" y="0"/>
                </a:moveTo>
                <a:lnTo>
                  <a:pt x="3500479" y="0"/>
                </a:lnTo>
                <a:lnTo>
                  <a:pt x="3499507" y="1382853"/>
                </a:lnTo>
                <a:lnTo>
                  <a:pt x="2504799" y="1385824"/>
                </a:lnTo>
                <a:cubicBezTo>
                  <a:pt x="2506168" y="1948079"/>
                  <a:pt x="2507538" y="2510333"/>
                  <a:pt x="2508907" y="3072588"/>
                </a:cubicBezTo>
                <a:lnTo>
                  <a:pt x="0" y="3072384"/>
                </a:lnTo>
                <a:lnTo>
                  <a:pt x="0" y="0"/>
                </a:lnTo>
                <a:close/>
              </a:path>
            </a:pathLst>
          </a:custGeom>
          <a:solidFill>
            <a:schemeClr val="bg1"/>
          </a:solidFill>
          <a:ln w="38100">
            <a:noFill/>
          </a:ln>
        </p:spPr>
        <p:txBody>
          <a:bodyPr/>
          <a:lstStyle>
            <a:lvl1pPr marL="0" indent="0" algn="ctr">
              <a:buNone/>
              <a:defRPr sz="1800"/>
            </a:lvl1pPr>
          </a:lstStyle>
          <a:p>
            <a:r>
              <a:rPr lang="en-US" dirty="0"/>
              <a:t>Click to add picture</a:t>
            </a:r>
          </a:p>
        </p:txBody>
      </p:sp>
      <p:grpSp>
        <p:nvGrpSpPr>
          <p:cNvPr id="48" name="Group 47">
            <a:extLst>
              <a:ext uri="{FF2B5EF4-FFF2-40B4-BE49-F238E27FC236}">
                <a16:creationId xmlns:a16="http://schemas.microsoft.com/office/drawing/2014/main" id="{0D8DFCDE-8D33-21EE-9DF6-46D3635EA148}"/>
              </a:ext>
              <a:ext uri="{C183D7F6-B498-43B3-948B-1728B52AA6E4}">
                <adec:decorative xmlns:adec="http://schemas.microsoft.com/office/drawing/2017/decorative" val="1"/>
              </a:ext>
            </a:extLst>
          </p:cNvPr>
          <p:cNvGrpSpPr/>
          <p:nvPr userDrawn="1"/>
        </p:nvGrpSpPr>
        <p:grpSpPr>
          <a:xfrm>
            <a:off x="8251685" y="2286359"/>
            <a:ext cx="3550990" cy="3603828"/>
            <a:chOff x="8251685" y="2286359"/>
            <a:chExt cx="3550990" cy="3603828"/>
          </a:xfrm>
        </p:grpSpPr>
        <p:grpSp>
          <p:nvGrpSpPr>
            <p:cNvPr id="30" name="Group 29">
              <a:extLst>
                <a:ext uri="{FF2B5EF4-FFF2-40B4-BE49-F238E27FC236}">
                  <a16:creationId xmlns:a16="http://schemas.microsoft.com/office/drawing/2014/main" id="{81D79144-341D-D7D4-6C51-3C6D34D71592}"/>
                </a:ext>
                <a:ext uri="{C183D7F6-B498-43B3-948B-1728B52AA6E4}">
                  <adec:decorative xmlns:adec="http://schemas.microsoft.com/office/drawing/2017/decorative" val="1"/>
                </a:ext>
              </a:extLst>
            </p:cNvPr>
            <p:cNvGrpSpPr/>
            <p:nvPr userDrawn="1"/>
          </p:nvGrpSpPr>
          <p:grpSpPr>
            <a:xfrm>
              <a:off x="8251685" y="2286359"/>
              <a:ext cx="3550424" cy="470550"/>
              <a:chOff x="1698171" y="691024"/>
              <a:chExt cx="3550424" cy="470550"/>
            </a:xfrm>
          </p:grpSpPr>
          <p:sp>
            <p:nvSpPr>
              <p:cNvPr id="37" name="Rectangle 36">
                <a:extLst>
                  <a:ext uri="{FF2B5EF4-FFF2-40B4-BE49-F238E27FC236}">
                    <a16:creationId xmlns:a16="http://schemas.microsoft.com/office/drawing/2014/main" id="{31304CF6-B53A-6A2D-2C2C-A332A8026A15}"/>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10F1D8B-9BEC-161D-710D-E96CA8DFC3DF}"/>
                  </a:ext>
                </a:extLst>
              </p:cNvPr>
              <p:cNvGrpSpPr/>
              <p:nvPr userDrawn="1"/>
            </p:nvGrpSpPr>
            <p:grpSpPr>
              <a:xfrm>
                <a:off x="1839686" y="815293"/>
                <a:ext cx="810985" cy="212272"/>
                <a:chOff x="1883229" y="800099"/>
                <a:chExt cx="810985" cy="212272"/>
              </a:xfrm>
            </p:grpSpPr>
            <p:sp>
              <p:nvSpPr>
                <p:cNvPr id="33" name="Oval 32">
                  <a:extLst>
                    <a:ext uri="{FF2B5EF4-FFF2-40B4-BE49-F238E27FC236}">
                      <a16:creationId xmlns:a16="http://schemas.microsoft.com/office/drawing/2014/main" id="{7D497B07-D2D3-F7ED-0D16-13028D0931C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9B51401-B3CC-5D13-2713-E293E824FCA6}"/>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5964F48-A550-EE3E-8478-E54FB7E4A8F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2" name="Rectangle 41">
              <a:extLst>
                <a:ext uri="{FF2B5EF4-FFF2-40B4-BE49-F238E27FC236}">
                  <a16:creationId xmlns:a16="http://schemas.microsoft.com/office/drawing/2014/main" id="{93A4684A-712D-54E5-7961-3AADBF3F33B8}"/>
                </a:ext>
                <a:ext uri="{C183D7F6-B498-43B3-948B-1728B52AA6E4}">
                  <adec:decorative xmlns:adec="http://schemas.microsoft.com/office/drawing/2017/decorative" val="1"/>
                </a:ext>
              </a:extLst>
            </p:cNvPr>
            <p:cNvSpPr/>
            <p:nvPr userDrawn="1"/>
          </p:nvSpPr>
          <p:spPr>
            <a:xfrm>
              <a:off x="8252251" y="2751041"/>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Picture Placeholder 44">
            <a:extLst>
              <a:ext uri="{FF2B5EF4-FFF2-40B4-BE49-F238E27FC236}">
                <a16:creationId xmlns:a16="http://schemas.microsoft.com/office/drawing/2014/main" id="{24C29710-4E60-150F-2199-4A8311EDD5B2}"/>
              </a:ext>
            </a:extLst>
          </p:cNvPr>
          <p:cNvSpPr>
            <a:spLocks noGrp="1"/>
          </p:cNvSpPr>
          <p:nvPr userDrawn="1">
            <p:ph type="pic" sz="quarter" idx="11" hasCustomPrompt="1"/>
          </p:nvPr>
        </p:nvSpPr>
        <p:spPr>
          <a:xfrm>
            <a:off x="8274685" y="2777807"/>
            <a:ext cx="3507004" cy="3090672"/>
          </a:xfrm>
          <a:solidFill>
            <a:schemeClr val="bg1"/>
          </a:solidFill>
        </p:spPr>
        <p:txBody>
          <a:bodyPr/>
          <a:lstStyle>
            <a:lvl1pPr marL="0" indent="0" algn="ctr">
              <a:buNone/>
              <a:defRPr sz="1800"/>
            </a:lvl1pPr>
          </a:lstStyle>
          <a:p>
            <a:r>
              <a:rPr lang="en-US" dirty="0"/>
              <a:t>Click to add picture</a:t>
            </a:r>
          </a:p>
        </p:txBody>
      </p:sp>
      <p:sp>
        <p:nvSpPr>
          <p:cNvPr id="31" name="Text Placeholder 27">
            <a:extLst>
              <a:ext uri="{FF2B5EF4-FFF2-40B4-BE49-F238E27FC236}">
                <a16:creationId xmlns:a16="http://schemas.microsoft.com/office/drawing/2014/main" id="{0DD0AC3E-F6A3-E0E9-16EB-639F245C5D80}"/>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userDrawn="1">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userDrawn="1">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A4DACB-653B-91F4-A7A2-FE3DAFE5A5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3" name="Rectangle 2">
              <a:extLst>
                <a:ext uri="{FF2B5EF4-FFF2-40B4-BE49-F238E27FC236}">
                  <a16:creationId xmlns:a16="http://schemas.microsoft.com/office/drawing/2014/main" id="{879AD51C-7E6C-5F3F-EEAA-5E7D7352A6BD}"/>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0F8D4B6-B002-D8D0-3F3D-9E0E29EFACE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7C462C5F-511B-AAEE-3B9E-F1B9D4C3AE6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4" name="Graphic 23" descr="Volume with solid fill">
              <a:extLst>
                <a:ext uri="{FF2B5EF4-FFF2-40B4-BE49-F238E27FC236}">
                  <a16:creationId xmlns:a16="http://schemas.microsoft.com/office/drawing/2014/main" id="{0D5372B7-4A12-54A5-3DC3-65A272A2B86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5" name="Graphic 24" descr="Wi-Fi with solid fill">
              <a:extLst>
                <a:ext uri="{FF2B5EF4-FFF2-40B4-BE49-F238E27FC236}">
                  <a16:creationId xmlns:a16="http://schemas.microsoft.com/office/drawing/2014/main" id="{4B6EC3F1-9E7E-9F48-564D-27809623F13F}"/>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1144881" y="1320979"/>
            <a:ext cx="5821069" cy="1950617"/>
          </a:xfrm>
        </p:spPr>
        <p:txBody>
          <a:bodyPr anchor="b" anchorCtr="0"/>
          <a:lstStyle>
            <a:lvl1pPr>
              <a:defRPr sz="4400"/>
            </a:lvl1pPr>
          </a:lstStyle>
          <a:p>
            <a:r>
              <a:rPr lang="en-US" dirty="0"/>
              <a:t>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1144881" y="3555533"/>
            <a:ext cx="5821069" cy="1327150"/>
          </a:xfrm>
        </p:spPr>
        <p:txBody>
          <a:bodyPr>
            <a:normAutofit/>
          </a:bodyPr>
          <a:lstStyle>
            <a:lvl1pPr marL="0" indent="0">
              <a:lnSpc>
                <a:spcPts val="1900"/>
              </a:lnSpc>
              <a:buNone/>
              <a:defRPr sz="1400"/>
            </a:lvl1pPr>
            <a:lvl2pPr marL="457200" indent="-228600">
              <a:lnSpc>
                <a:spcPts val="1900"/>
              </a:lnSpc>
              <a:buFont typeface="Arial" panose="020B0604020202020204" pitchFamily="34" charset="0"/>
              <a:buChar char="•"/>
              <a:defRPr sz="1400"/>
            </a:lvl2pPr>
            <a:lvl3pPr marL="685800" indent="-228600">
              <a:lnSpc>
                <a:spcPts val="1900"/>
              </a:lnSpc>
              <a:buFont typeface="Arial" panose="020B0604020202020204" pitchFamily="34" charset="0"/>
              <a:buChar char="•"/>
              <a:defRPr sz="1400"/>
            </a:lvl3pPr>
            <a:lvl4pPr marL="914400" indent="-228600">
              <a:lnSpc>
                <a:spcPts val="1900"/>
              </a:lnSpc>
              <a:buFont typeface="Arial" panose="020B0604020202020204" pitchFamily="34" charset="0"/>
              <a:buChar char="•"/>
              <a:defRPr sz="1400"/>
            </a:lvl4pPr>
            <a:lvl5pPr marL="1143000" indent="-228600">
              <a:lnSpc>
                <a:spcPts val="1900"/>
              </a:lnSpc>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Picture Placeholder 7">
            <a:extLst>
              <a:ext uri="{FF2B5EF4-FFF2-40B4-BE49-F238E27FC236}">
                <a16:creationId xmlns:a16="http://schemas.microsoft.com/office/drawing/2014/main" id="{339A3551-F6F1-1CCA-2DF3-CAA3E058763B}"/>
              </a:ext>
            </a:extLst>
          </p:cNvPr>
          <p:cNvSpPr>
            <a:spLocks noGrp="1"/>
          </p:cNvSpPr>
          <p:nvPr>
            <p:ph type="pic" sz="quarter" idx="11" hasCustomPrompt="1"/>
          </p:nvPr>
        </p:nvSpPr>
        <p:spPr>
          <a:xfrm>
            <a:off x="7395387" y="1816586"/>
            <a:ext cx="3480138" cy="3045521"/>
          </a:xfrm>
        </p:spPr>
        <p:txBody>
          <a:bodyPr/>
          <a:lstStyle>
            <a:lvl1pPr marL="0" indent="0" algn="ctr">
              <a:buNone/>
              <a:defRPr sz="1800"/>
            </a:lvl1pPr>
          </a:lstStyle>
          <a:p>
            <a:r>
              <a:rPr lang="en-US" dirty="0"/>
              <a:t>Click to add picture</a:t>
            </a:r>
          </a:p>
        </p:txBody>
      </p:sp>
      <p:sp>
        <p:nvSpPr>
          <p:cNvPr id="7" name="Text Placeholder 27">
            <a:extLst>
              <a:ext uri="{FF2B5EF4-FFF2-40B4-BE49-F238E27FC236}">
                <a16:creationId xmlns:a16="http://schemas.microsoft.com/office/drawing/2014/main" id="{6FCF7A07-1596-BC92-1518-8D579E4F1389}"/>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B44417D-9F1F-CCF5-0434-4DCD04E84F3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26" name="Slide Number Placeholder 5">
            <a:extLst>
              <a:ext uri="{FF2B5EF4-FFF2-40B4-BE49-F238E27FC236}">
                <a16:creationId xmlns:a16="http://schemas.microsoft.com/office/drawing/2014/main" id="{55154441-9773-8F9F-1D93-7F83874B7BB9}"/>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036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ED79FF-0FA1-CB66-8471-14555AC1802D}"/>
              </a:ext>
              <a:ext uri="{C183D7F6-B498-43B3-948B-1728B52AA6E4}">
                <adec:decorative xmlns:adec="http://schemas.microsoft.com/office/drawing/2017/decorative" val="1"/>
              </a:ext>
            </a:extLst>
          </p:cNvPr>
          <p:cNvGrpSpPr/>
          <p:nvPr userDrawn="1"/>
        </p:nvGrpSpPr>
        <p:grpSpPr>
          <a:xfrm>
            <a:off x="0" y="1121229"/>
            <a:ext cx="11928880" cy="4975679"/>
            <a:chOff x="0" y="1121229"/>
            <a:chExt cx="11928880" cy="4975679"/>
          </a:xfrm>
        </p:grpSpPr>
        <p:pic>
          <p:nvPicPr>
            <p:cNvPr id="25" name="Graphic 24">
              <a:extLst>
                <a:ext uri="{FF2B5EF4-FFF2-40B4-BE49-F238E27FC236}">
                  <a16:creationId xmlns:a16="http://schemas.microsoft.com/office/drawing/2014/main" id="{F390C325-B862-340F-F1A0-763E212238F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31251" y="3299279"/>
              <a:ext cx="2797629" cy="2797629"/>
            </a:xfrm>
            <a:prstGeom prst="rect">
              <a:avLst/>
            </a:prstGeom>
          </p:spPr>
        </p:pic>
        <p:pic>
          <p:nvPicPr>
            <p:cNvPr id="26" name="Graphic 25">
              <a:extLst>
                <a:ext uri="{FF2B5EF4-FFF2-40B4-BE49-F238E27FC236}">
                  <a16:creationId xmlns:a16="http://schemas.microsoft.com/office/drawing/2014/main" id="{398A646E-0560-BDBA-0EC2-C1A481E7DDCD}"/>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0000"/>
            <a:stretch/>
          </p:blipFill>
          <p:spPr>
            <a:xfrm>
              <a:off x="0" y="1121229"/>
              <a:ext cx="1381742" cy="2841172"/>
            </a:xfrm>
            <a:prstGeom prst="rect">
              <a:avLst/>
            </a:prstGeom>
          </p:spPr>
        </p:pic>
      </p:grpSp>
      <p:grpSp>
        <p:nvGrpSpPr>
          <p:cNvPr id="9" name="Group 8">
            <a:extLst>
              <a:ext uri="{FF2B5EF4-FFF2-40B4-BE49-F238E27FC236}">
                <a16:creationId xmlns:a16="http://schemas.microsoft.com/office/drawing/2014/main" id="{C135E71F-C646-497A-F1B6-02B450BA0F78}"/>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2200656" y="672830"/>
            <a:ext cx="7790688" cy="4905426"/>
            <a:chOff x="1698171" y="691024"/>
            <a:chExt cx="7790688"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7790688" cy="5475954"/>
              <a:chOff x="1466850" y="380320"/>
              <a:chExt cx="8200469"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8200469"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820046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793574"/>
              <a:ext cx="810985" cy="234773"/>
              <a:chOff x="1883229" y="778380"/>
              <a:chExt cx="810985" cy="234773"/>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778380"/>
                <a:ext cx="212271" cy="23477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778381"/>
                <a:ext cx="212271" cy="23477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778380"/>
                <a:ext cx="212271" cy="23477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2363686" y="1176402"/>
            <a:ext cx="7464628" cy="2969485"/>
          </a:xfrm>
        </p:spPr>
        <p:txBody>
          <a:bodyPr/>
          <a:lstStyle>
            <a:lvl1pPr algn="ctr">
              <a:defRPr sz="5400"/>
            </a:lvl1pPr>
          </a:lstStyle>
          <a:p>
            <a:r>
              <a:rPr lang="en-US" dirty="0"/>
              <a:t>Click to add title</a:t>
            </a:r>
          </a:p>
        </p:txBody>
      </p:sp>
      <p:sp>
        <p:nvSpPr>
          <p:cNvPr id="24" name="Subtitle 2">
            <a:extLst>
              <a:ext uri="{FF2B5EF4-FFF2-40B4-BE49-F238E27FC236}">
                <a16:creationId xmlns:a16="http://schemas.microsoft.com/office/drawing/2014/main" id="{CBEBA1A5-4510-452E-1403-4952BDF1CD9C}"/>
              </a:ext>
            </a:extLst>
          </p:cNvPr>
          <p:cNvSpPr>
            <a:spLocks noGrp="1"/>
          </p:cNvSpPr>
          <p:nvPr>
            <p:ph type="subTitle" idx="10" hasCustomPrompt="1"/>
          </p:nvPr>
        </p:nvSpPr>
        <p:spPr>
          <a:xfrm>
            <a:off x="3961947" y="4569658"/>
            <a:ext cx="4268106" cy="652923"/>
          </a:xfrm>
          <a:prstGeom prst="roundRect">
            <a:avLst>
              <a:gd name="adj" fmla="val 50000"/>
            </a:avLst>
          </a:prstGeom>
          <a:solidFill>
            <a:schemeClr val="accent6"/>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ext Placeholder 27">
            <a:extLst>
              <a:ext uri="{FF2B5EF4-FFF2-40B4-BE49-F238E27FC236}">
                <a16:creationId xmlns:a16="http://schemas.microsoft.com/office/drawing/2014/main" id="{439B2FAD-869F-EFCD-2A5A-829F0B0BB89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090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AFFF09-749A-50BD-D52D-797C61FFF44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727A5791-7768-6D5F-B2CE-7A0BD6C13005}"/>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FA0907FB-DCF9-33DD-6A5C-312C263080CE}"/>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BD222041-C5E5-78C3-03D5-940200B9E44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3307B90C-65FA-2E0D-CBAF-965CCA62D7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988679AE-B852-AF1F-2D92-1D9AE801C74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80999"/>
            <a:ext cx="11430000" cy="1962151"/>
            <a:chOff x="1698170" y="691024"/>
            <a:chExt cx="11430000" cy="1962151"/>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0" y="691024"/>
              <a:ext cx="11430000" cy="1962151"/>
              <a:chOff x="1466849" y="380320"/>
              <a:chExt cx="12031205" cy="2065359"/>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49" y="875621"/>
                <a:ext cx="12031204" cy="1570058"/>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380999" y="2531237"/>
            <a:ext cx="11429999" cy="3342386"/>
            <a:chOff x="1698170" y="691024"/>
            <a:chExt cx="11429999" cy="3342386"/>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0" y="691024"/>
              <a:ext cx="11429999" cy="3342386"/>
              <a:chOff x="1466849" y="380320"/>
              <a:chExt cx="12031203" cy="3518193"/>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12031202" cy="302289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96EA9D71-3B22-6B94-6CBE-26A4EC4B4C29}"/>
              </a:ext>
            </a:extLst>
          </p:cNvPr>
          <p:cNvSpPr>
            <a:spLocks noGrp="1"/>
          </p:cNvSpPr>
          <p:nvPr>
            <p:ph type="title" hasCustomPrompt="1"/>
          </p:nvPr>
        </p:nvSpPr>
        <p:spPr>
          <a:xfrm>
            <a:off x="641350" y="851548"/>
            <a:ext cx="10907016" cy="1491602"/>
          </a:xfrm>
        </p:spPr>
        <p:txBody>
          <a:bodyPr anchor="ctr" anchorCtr="0"/>
          <a:lstStyle>
            <a:lvl1pPr algn="l">
              <a:defRPr sz="44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338326"/>
            <a:ext cx="10763794" cy="214045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7">
            <a:extLst>
              <a:ext uri="{FF2B5EF4-FFF2-40B4-BE49-F238E27FC236}">
                <a16:creationId xmlns:a16="http://schemas.microsoft.com/office/drawing/2014/main" id="{010480D2-9998-799F-9B6F-06FDB7AABA3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7428C575-959C-DBFE-5638-F2DC513B3C9F}"/>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7" name="Slide Number Placeholder 5">
            <a:extLst>
              <a:ext uri="{FF2B5EF4-FFF2-40B4-BE49-F238E27FC236}">
                <a16:creationId xmlns:a16="http://schemas.microsoft.com/office/drawing/2014/main" id="{E00E56EE-3E72-DF57-4BB7-A34D4D6514E0}"/>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90424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A0A668C-61D2-04A4-860A-1E3AEC6DBE60}"/>
              </a:ext>
              <a:ext uri="{C183D7F6-B498-43B3-948B-1728B52AA6E4}">
                <adec:decorative xmlns:adec="http://schemas.microsoft.com/office/drawing/2017/decorative" val="1"/>
              </a:ext>
            </a:extLst>
          </p:cNvPr>
          <p:cNvGrpSpPr/>
          <p:nvPr userDrawn="1"/>
        </p:nvGrpSpPr>
        <p:grpSpPr>
          <a:xfrm>
            <a:off x="467050" y="-2"/>
            <a:ext cx="11724950" cy="6164631"/>
            <a:chOff x="467050" y="-2"/>
            <a:chExt cx="11724950" cy="6164631"/>
          </a:xfrm>
        </p:grpSpPr>
        <p:pic>
          <p:nvPicPr>
            <p:cNvPr id="5" name="Graphic 4">
              <a:extLst>
                <a:ext uri="{FF2B5EF4-FFF2-40B4-BE49-F238E27FC236}">
                  <a16:creationId xmlns:a16="http://schemas.microsoft.com/office/drawing/2014/main" id="{70F30724-8F58-B4B2-1DC8-1310926929A0}"/>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657" r="7898" b="-1"/>
            <a:stretch/>
          </p:blipFill>
          <p:spPr>
            <a:xfrm>
              <a:off x="9646779" y="3342109"/>
              <a:ext cx="2545221" cy="2822520"/>
            </a:xfrm>
            <a:prstGeom prst="rect">
              <a:avLst/>
            </a:prstGeom>
          </p:spPr>
        </p:pic>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15256"/>
            <a:stretch/>
          </p:blipFill>
          <p:spPr>
            <a:xfrm rot="16200000">
              <a:off x="1495710" y="-1028662"/>
              <a:ext cx="2029124" cy="4086444"/>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2740513"/>
            <a:ext cx="4269017" cy="2717151"/>
          </a:xfrm>
        </p:spPr>
        <p:txBody>
          <a:bodyPr anchor="ctr" anchorCtr="0"/>
          <a:lstStyle>
            <a:lvl1pPr algn="ctr">
              <a:defRPr sz="44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82379" y="1256300"/>
            <a:ext cx="6779978" cy="4152279"/>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E3EA0FAF-21AB-3C44-6499-87151BD0F33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715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6BE6C7-28D3-1309-F3C6-C6816C41FB01}"/>
              </a:ext>
              <a:ext uri="{C183D7F6-B498-43B3-948B-1728B52AA6E4}">
                <adec:decorative xmlns:adec="http://schemas.microsoft.com/office/drawing/2017/decorative" val="1"/>
              </a:ext>
            </a:extLst>
          </p:cNvPr>
          <p:cNvGrpSpPr/>
          <p:nvPr userDrawn="1"/>
        </p:nvGrpSpPr>
        <p:grpSpPr>
          <a:xfrm>
            <a:off x="-1" y="0"/>
            <a:ext cx="12192002" cy="6679474"/>
            <a:chOff x="-1" y="0"/>
            <a:chExt cx="12192002" cy="6679474"/>
          </a:xfrm>
        </p:grpSpPr>
        <p:pic>
          <p:nvPicPr>
            <p:cNvPr id="45" name="Graphic 44">
              <a:extLst>
                <a:ext uri="{FF2B5EF4-FFF2-40B4-BE49-F238E27FC236}">
                  <a16:creationId xmlns:a16="http://schemas.microsoft.com/office/drawing/2014/main" id="{63D65235-0C26-55FD-ADCD-8E542CB9533C}"/>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974" t="33820"/>
            <a:stretch/>
          </p:blipFill>
          <p:spPr>
            <a:xfrm>
              <a:off x="0" y="0"/>
              <a:ext cx="6121039" cy="1879291"/>
            </a:xfrm>
            <a:prstGeom prst="rect">
              <a:avLst/>
            </a:prstGeom>
          </p:spPr>
        </p:pic>
        <p:pic>
          <p:nvPicPr>
            <p:cNvPr id="42" name="Graphic 41">
              <a:extLst>
                <a:ext uri="{FF2B5EF4-FFF2-40B4-BE49-F238E27FC236}">
                  <a16:creationId xmlns:a16="http://schemas.microsoft.com/office/drawing/2014/main" id="{BA6E39BF-F240-D22E-6AAF-A6BCAA335885}"/>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39590"/>
            <a:stretch/>
          </p:blipFill>
          <p:spPr>
            <a:xfrm>
              <a:off x="-1" y="3287657"/>
              <a:ext cx="2049009" cy="3391817"/>
            </a:xfrm>
            <a:prstGeom prst="rect">
              <a:avLst/>
            </a:prstGeom>
          </p:spPr>
        </p:pic>
        <p:pic>
          <p:nvPicPr>
            <p:cNvPr id="41" name="Graphic 40">
              <a:extLst>
                <a:ext uri="{FF2B5EF4-FFF2-40B4-BE49-F238E27FC236}">
                  <a16:creationId xmlns:a16="http://schemas.microsoft.com/office/drawing/2014/main" id="{A84A189B-ECAA-8E19-69E1-79E4CCE6523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t="488" r="38326"/>
            <a:stretch/>
          </p:blipFill>
          <p:spPr>
            <a:xfrm>
              <a:off x="10319659" y="1606335"/>
              <a:ext cx="1872342" cy="3021080"/>
            </a:xfrm>
            <a:prstGeom prst="rect">
              <a:avLst/>
            </a:prstGeom>
          </p:spPr>
        </p:pic>
      </p:grpSp>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2258786" y="691024"/>
            <a:ext cx="7674429" cy="4833477"/>
            <a:chOff x="1698171" y="691024"/>
            <a:chExt cx="7674429" cy="4833477"/>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7674429" cy="4833477"/>
              <a:chOff x="1466850" y="380320"/>
              <a:chExt cx="8078096" cy="5087714"/>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8078096" cy="459241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807809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2789237" y="1285844"/>
            <a:ext cx="6596857" cy="3154960"/>
          </a:xfrm>
        </p:spPr>
        <p:txBody>
          <a:bodyPr bIns="0" anchor="b" anchorCtr="0">
            <a:noAutofit/>
          </a:bodyPr>
          <a:lstStyle>
            <a:lvl1pPr algn="ctr">
              <a:defRPr sz="4000"/>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3961947" y="4440804"/>
            <a:ext cx="4268106" cy="652923"/>
          </a:xfrm>
          <a:prstGeom prst="roundRect">
            <a:avLst>
              <a:gd name="adj" fmla="val 50000"/>
            </a:avLst>
          </a:prstGeom>
          <a:solidFill>
            <a:schemeClr val="accent3"/>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39" name="Group 38">
            <a:extLst>
              <a:ext uri="{FF2B5EF4-FFF2-40B4-BE49-F238E27FC236}">
                <a16:creationId xmlns:a16="http://schemas.microsoft.com/office/drawing/2014/main" id="{69CBAF9C-29BB-7543-E6B7-6415081C59A9}"/>
              </a:ext>
              <a:ext uri="{C183D7F6-B498-43B3-948B-1728B52AA6E4}">
                <adec:decorative xmlns:adec="http://schemas.microsoft.com/office/drawing/2017/decorative" val="1"/>
              </a:ext>
            </a:extLst>
          </p:cNvPr>
          <p:cNvGrpSpPr/>
          <p:nvPr userDrawn="1"/>
        </p:nvGrpSpPr>
        <p:grpSpPr>
          <a:xfrm>
            <a:off x="1096508" y="1538323"/>
            <a:ext cx="1709285" cy="1621972"/>
            <a:chOff x="-1709285" y="1588747"/>
            <a:chExt cx="1709285" cy="1621972"/>
          </a:xfrm>
        </p:grpSpPr>
        <p:grpSp>
          <p:nvGrpSpPr>
            <p:cNvPr id="20" name="Group 19">
              <a:extLst>
                <a:ext uri="{FF2B5EF4-FFF2-40B4-BE49-F238E27FC236}">
                  <a16:creationId xmlns:a16="http://schemas.microsoft.com/office/drawing/2014/main" id="{D4BE7EF4-8A33-193C-7CD6-B357DE03F12A}"/>
                </a:ext>
              </a:extLst>
            </p:cNvPr>
            <p:cNvGrpSpPr/>
            <p:nvPr userDrawn="1"/>
          </p:nvGrpSpPr>
          <p:grpSpPr>
            <a:xfrm>
              <a:off x="-1709285" y="1588747"/>
              <a:ext cx="1709285" cy="1621972"/>
              <a:chOff x="1698171" y="691024"/>
              <a:chExt cx="1709285" cy="1621972"/>
            </a:xfrm>
          </p:grpSpPr>
          <p:grpSp>
            <p:nvGrpSpPr>
              <p:cNvPr id="21" name="Group 20">
                <a:extLst>
                  <a:ext uri="{FF2B5EF4-FFF2-40B4-BE49-F238E27FC236}">
                    <a16:creationId xmlns:a16="http://schemas.microsoft.com/office/drawing/2014/main" id="{FF121C86-7C2F-E7D9-1DA8-7B8B0FE30F74}"/>
                  </a:ext>
                </a:extLst>
              </p:cNvPr>
              <p:cNvGrpSpPr/>
              <p:nvPr userDrawn="1"/>
            </p:nvGrpSpPr>
            <p:grpSpPr>
              <a:xfrm>
                <a:off x="1698171" y="691024"/>
                <a:ext cx="1709285" cy="1621972"/>
                <a:chOff x="1466850" y="380320"/>
                <a:chExt cx="1799191" cy="1707287"/>
              </a:xfrm>
            </p:grpSpPr>
            <p:sp>
              <p:nvSpPr>
                <p:cNvPr id="26" name="Rectangle 25">
                  <a:extLst>
                    <a:ext uri="{FF2B5EF4-FFF2-40B4-BE49-F238E27FC236}">
                      <a16:creationId xmlns:a16="http://schemas.microsoft.com/office/drawing/2014/main" id="{A4270D9F-A2D3-2F51-A603-2189912C4CDD}"/>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2864136-43E6-6B78-1B18-C8BC361596E2}"/>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02AD556A-AB7F-CBFA-B969-8DCB7CF5E651}"/>
                  </a:ext>
                </a:extLst>
              </p:cNvPr>
              <p:cNvGrpSpPr/>
              <p:nvPr userDrawn="1"/>
            </p:nvGrpSpPr>
            <p:grpSpPr>
              <a:xfrm>
                <a:off x="1839686" y="815293"/>
                <a:ext cx="810985" cy="212272"/>
                <a:chOff x="1883229" y="800099"/>
                <a:chExt cx="810985" cy="212272"/>
              </a:xfrm>
            </p:grpSpPr>
            <p:sp>
              <p:nvSpPr>
                <p:cNvPr id="23" name="Oval 22">
                  <a:extLst>
                    <a:ext uri="{FF2B5EF4-FFF2-40B4-BE49-F238E27FC236}">
                      <a16:creationId xmlns:a16="http://schemas.microsoft.com/office/drawing/2014/main" id="{2BC6A0C4-9076-9262-D7EA-817830803884}"/>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3EE0CD9-6D8C-B6F5-17E6-8734CABECA2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2A20E61-1B14-31FE-3A80-967506D07DC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8" name="Group 37">
              <a:extLst>
                <a:ext uri="{FF2B5EF4-FFF2-40B4-BE49-F238E27FC236}">
                  <a16:creationId xmlns:a16="http://schemas.microsoft.com/office/drawing/2014/main" id="{0638CF9B-CBD5-9FC4-5F18-87C1A3EA64E7}"/>
                </a:ext>
              </a:extLst>
            </p:cNvPr>
            <p:cNvGrpSpPr/>
            <p:nvPr userDrawn="1"/>
          </p:nvGrpSpPr>
          <p:grpSpPr>
            <a:xfrm>
              <a:off x="-1224869" y="2326152"/>
              <a:ext cx="735012" cy="602525"/>
              <a:chOff x="385375" y="554518"/>
              <a:chExt cx="534772" cy="438379"/>
            </a:xfrm>
          </p:grpSpPr>
          <p:sp>
            <p:nvSpPr>
              <p:cNvPr id="37" name="TextBox 36">
                <a:extLst>
                  <a:ext uri="{FF2B5EF4-FFF2-40B4-BE49-F238E27FC236}">
                    <a16:creationId xmlns:a16="http://schemas.microsoft.com/office/drawing/2014/main" id="{D4BEA584-84B0-F21C-E854-9916D6A5C98A}"/>
                  </a:ext>
                </a:extLst>
              </p:cNvPr>
              <p:cNvSpPr txBox="1"/>
              <p:nvPr userDrawn="1"/>
            </p:nvSpPr>
            <p:spPr>
              <a:xfrm>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36" name="TextBox 35">
                <a:extLst>
                  <a:ext uri="{FF2B5EF4-FFF2-40B4-BE49-F238E27FC236}">
                    <a16:creationId xmlns:a16="http://schemas.microsoft.com/office/drawing/2014/main" id="{3BD8E3C8-6A6E-A469-755D-4E9AA9403133}"/>
                  </a:ext>
                </a:extLst>
              </p:cNvPr>
              <p:cNvSpPr txBox="1"/>
              <p:nvPr userDrawn="1"/>
            </p:nvSpPr>
            <p:spPr>
              <a:xfrm>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32" name="Group 31">
            <a:extLst>
              <a:ext uri="{FF2B5EF4-FFF2-40B4-BE49-F238E27FC236}">
                <a16:creationId xmlns:a16="http://schemas.microsoft.com/office/drawing/2014/main" id="{F5E0836C-BDBA-FA73-00E4-B173FB1409CB}"/>
              </a:ext>
              <a:ext uri="{C183D7F6-B498-43B3-948B-1728B52AA6E4}">
                <adec:decorative xmlns:adec="http://schemas.microsoft.com/office/drawing/2017/decorative" val="1"/>
              </a:ext>
            </a:extLst>
          </p:cNvPr>
          <p:cNvGrpSpPr/>
          <p:nvPr userDrawn="1"/>
        </p:nvGrpSpPr>
        <p:grpSpPr>
          <a:xfrm>
            <a:off x="9402763" y="3415764"/>
            <a:ext cx="1709285" cy="1621972"/>
            <a:chOff x="-1709285" y="1588747"/>
            <a:chExt cx="1709285" cy="1621972"/>
          </a:xfrm>
        </p:grpSpPr>
        <p:grpSp>
          <p:nvGrpSpPr>
            <p:cNvPr id="33" name="Group 32">
              <a:extLst>
                <a:ext uri="{FF2B5EF4-FFF2-40B4-BE49-F238E27FC236}">
                  <a16:creationId xmlns:a16="http://schemas.microsoft.com/office/drawing/2014/main" id="{8FB367FD-6ECC-41BC-9360-B587DBB91EEF}"/>
                </a:ext>
              </a:extLst>
            </p:cNvPr>
            <p:cNvGrpSpPr/>
            <p:nvPr userDrawn="1"/>
          </p:nvGrpSpPr>
          <p:grpSpPr>
            <a:xfrm>
              <a:off x="-1709285" y="1588747"/>
              <a:ext cx="1709285" cy="1621972"/>
              <a:chOff x="1698171" y="691024"/>
              <a:chExt cx="1709285" cy="1621972"/>
            </a:xfrm>
          </p:grpSpPr>
          <p:grpSp>
            <p:nvGrpSpPr>
              <p:cNvPr id="43" name="Group 42">
                <a:extLst>
                  <a:ext uri="{FF2B5EF4-FFF2-40B4-BE49-F238E27FC236}">
                    <a16:creationId xmlns:a16="http://schemas.microsoft.com/office/drawing/2014/main" id="{180413F6-8C2A-38B2-1F45-9CB25F1999F9}"/>
                  </a:ext>
                </a:extLst>
              </p:cNvPr>
              <p:cNvGrpSpPr/>
              <p:nvPr userDrawn="1"/>
            </p:nvGrpSpPr>
            <p:grpSpPr>
              <a:xfrm>
                <a:off x="1698171" y="691024"/>
                <a:ext cx="1709285" cy="1621972"/>
                <a:chOff x="1466850" y="380320"/>
                <a:chExt cx="1799191" cy="1707287"/>
              </a:xfrm>
            </p:grpSpPr>
            <p:sp>
              <p:nvSpPr>
                <p:cNvPr id="49" name="Rectangle 48">
                  <a:extLst>
                    <a:ext uri="{FF2B5EF4-FFF2-40B4-BE49-F238E27FC236}">
                      <a16:creationId xmlns:a16="http://schemas.microsoft.com/office/drawing/2014/main" id="{00A215D2-F3EB-AB62-130B-8BE4CD0C6FCB}"/>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514EED55-F3BF-5DC4-21AD-25D3CA83B313}"/>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35A1FCD-9609-ADA4-E3DB-06A601AF0D88}"/>
                  </a:ext>
                </a:extLst>
              </p:cNvPr>
              <p:cNvGrpSpPr/>
              <p:nvPr userDrawn="1"/>
            </p:nvGrpSpPr>
            <p:grpSpPr>
              <a:xfrm>
                <a:off x="1839686" y="815293"/>
                <a:ext cx="810985" cy="212272"/>
                <a:chOff x="1883229" y="800099"/>
                <a:chExt cx="810985" cy="212272"/>
              </a:xfrm>
            </p:grpSpPr>
            <p:sp>
              <p:nvSpPr>
                <p:cNvPr id="46" name="Oval 45">
                  <a:extLst>
                    <a:ext uri="{FF2B5EF4-FFF2-40B4-BE49-F238E27FC236}">
                      <a16:creationId xmlns:a16="http://schemas.microsoft.com/office/drawing/2014/main" id="{E87B05CA-44A7-0AB2-84BE-3CD14BB8256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6FA06F6-BC02-70B8-C063-0B2C0E4D4DC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4C934C1-5E29-42D9-A8D2-99D6D5BC298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 name="Group 33">
              <a:extLst>
                <a:ext uri="{FF2B5EF4-FFF2-40B4-BE49-F238E27FC236}">
                  <a16:creationId xmlns:a16="http://schemas.microsoft.com/office/drawing/2014/main" id="{57DA6EE8-929C-B459-F235-ECC67D443D5C}"/>
                </a:ext>
              </a:extLst>
            </p:cNvPr>
            <p:cNvGrpSpPr/>
            <p:nvPr userDrawn="1"/>
          </p:nvGrpSpPr>
          <p:grpSpPr>
            <a:xfrm>
              <a:off x="-1224869" y="2326152"/>
              <a:ext cx="735012" cy="602525"/>
              <a:chOff x="385375" y="554518"/>
              <a:chExt cx="534772" cy="438379"/>
            </a:xfrm>
          </p:grpSpPr>
          <p:sp>
            <p:nvSpPr>
              <p:cNvPr id="35" name="TextBox 34">
                <a:extLst>
                  <a:ext uri="{FF2B5EF4-FFF2-40B4-BE49-F238E27FC236}">
                    <a16:creationId xmlns:a16="http://schemas.microsoft.com/office/drawing/2014/main" id="{41CB9CBA-0712-AD3D-63E3-6CA7A28EBF40}"/>
                  </a:ext>
                </a:extLst>
              </p:cNvPr>
              <p:cNvSpPr txBox="1"/>
              <p:nvPr userDrawn="1"/>
            </p:nvSpPr>
            <p:spPr>
              <a:xfrm rot="10800000">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0" name="TextBox 39">
                <a:extLst>
                  <a:ext uri="{FF2B5EF4-FFF2-40B4-BE49-F238E27FC236}">
                    <a16:creationId xmlns:a16="http://schemas.microsoft.com/office/drawing/2014/main" id="{B742B487-3B9A-0593-0EFF-C4A5C542A9E1}"/>
                  </a:ext>
                </a:extLst>
              </p:cNvPr>
              <p:cNvSpPr txBox="1"/>
              <p:nvPr userDrawn="1"/>
            </p:nvSpPr>
            <p:spPr>
              <a:xfrm rot="10800000">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12" name="Group 11">
            <a:extLst>
              <a:ext uri="{FF2B5EF4-FFF2-40B4-BE49-F238E27FC236}">
                <a16:creationId xmlns:a16="http://schemas.microsoft.com/office/drawing/2014/main" id="{27CCA35F-CAF0-9536-1831-7D7261317B13}"/>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1" name="Rectangle 50">
              <a:extLst>
                <a:ext uri="{FF2B5EF4-FFF2-40B4-BE49-F238E27FC236}">
                  <a16:creationId xmlns:a16="http://schemas.microsoft.com/office/drawing/2014/main" id="{5468ED2E-3ACB-961C-5143-8A186C5A3D7F}"/>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9A7DACCA-05DE-6C8F-B3A6-FA62B874FB9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Graphic 53" descr="Full battery with solid fill">
              <a:extLst>
                <a:ext uri="{FF2B5EF4-FFF2-40B4-BE49-F238E27FC236}">
                  <a16:creationId xmlns:a16="http://schemas.microsoft.com/office/drawing/2014/main" id="{30AD8D4F-AE9C-EEF2-47E6-E6ED35B6771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278606" y="6405154"/>
              <a:ext cx="274320" cy="274320"/>
            </a:xfrm>
            <a:prstGeom prst="rect">
              <a:avLst/>
            </a:prstGeom>
          </p:spPr>
        </p:pic>
        <p:pic>
          <p:nvPicPr>
            <p:cNvPr id="55" name="Graphic 54" descr="Volume with solid fill">
              <a:extLst>
                <a:ext uri="{FF2B5EF4-FFF2-40B4-BE49-F238E27FC236}">
                  <a16:creationId xmlns:a16="http://schemas.microsoft.com/office/drawing/2014/main" id="{CAA8B5FC-DEBC-1C09-A0AF-474824B176F9}"/>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9905543" y="6405154"/>
              <a:ext cx="274320" cy="274320"/>
            </a:xfrm>
            <a:prstGeom prst="rect">
              <a:avLst/>
            </a:prstGeom>
          </p:spPr>
        </p:pic>
        <p:pic>
          <p:nvPicPr>
            <p:cNvPr id="56" name="Graphic 55" descr="Wi-Fi with solid fill">
              <a:extLst>
                <a:ext uri="{FF2B5EF4-FFF2-40B4-BE49-F238E27FC236}">
                  <a16:creationId xmlns:a16="http://schemas.microsoft.com/office/drawing/2014/main" id="{B7A9F117-6710-3354-2D3E-B454450F0ECD}"/>
                </a:ext>
              </a:extLst>
            </p:cNvPr>
            <p:cNvPicPr>
              <a:picLocks noChangeAspect="1"/>
            </p:cNvPicPr>
            <p:nvPr userDrawn="1"/>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3558" t="13558" r="13558" b="13558"/>
            <a:stretch/>
          </p:blipFill>
          <p:spPr>
            <a:xfrm>
              <a:off x="9532479" y="6405154"/>
              <a:ext cx="274320" cy="274320"/>
            </a:xfrm>
            <a:prstGeom prst="rect">
              <a:avLst/>
            </a:prstGeom>
          </p:spPr>
        </p:pic>
      </p:grpSp>
      <p:sp>
        <p:nvSpPr>
          <p:cNvPr id="13" name="Text Placeholder 27">
            <a:extLst>
              <a:ext uri="{FF2B5EF4-FFF2-40B4-BE49-F238E27FC236}">
                <a16:creationId xmlns:a16="http://schemas.microsoft.com/office/drawing/2014/main" id="{94B56E73-8103-0678-79AC-2BBE183921A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3" name="Date Placeholder 3">
            <a:extLst>
              <a:ext uri="{FF2B5EF4-FFF2-40B4-BE49-F238E27FC236}">
                <a16:creationId xmlns:a16="http://schemas.microsoft.com/office/drawing/2014/main" id="{06BBB71D-05C1-5D4E-57AA-9B9CB1E6451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57" name="Slide Number Placeholder 5">
            <a:extLst>
              <a:ext uri="{FF2B5EF4-FFF2-40B4-BE49-F238E27FC236}">
                <a16:creationId xmlns:a16="http://schemas.microsoft.com/office/drawing/2014/main" id="{CF042317-61C6-2C4A-73B4-ACFCC8F33B2D}"/>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6316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AE5689F-30D7-7AB0-256B-189E4D84846C}"/>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67543D7-5153-C4AE-771D-D6DEF2A643A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grpSp>
        <p:nvGrpSpPr>
          <p:cNvPr id="26" name="Group 25">
            <a:extLst>
              <a:ext uri="{FF2B5EF4-FFF2-40B4-BE49-F238E27FC236}">
                <a16:creationId xmlns:a16="http://schemas.microsoft.com/office/drawing/2014/main" id="{88AD43BE-A7FF-F031-D697-99E89A68533E}"/>
              </a:ext>
              <a:ext uri="{C183D7F6-B498-43B3-948B-1728B52AA6E4}">
                <adec:decorative xmlns:adec="http://schemas.microsoft.com/office/drawing/2017/decorative" val="1"/>
              </a:ext>
            </a:extLst>
          </p:cNvPr>
          <p:cNvGrpSpPr/>
          <p:nvPr userDrawn="1"/>
        </p:nvGrpSpPr>
        <p:grpSpPr>
          <a:xfrm>
            <a:off x="763641" y="2017224"/>
            <a:ext cx="2340875" cy="2348312"/>
            <a:chOff x="1698171" y="691024"/>
            <a:chExt cx="3550424" cy="3561704"/>
          </a:xfrm>
        </p:grpSpPr>
        <p:grpSp>
          <p:nvGrpSpPr>
            <p:cNvPr id="27" name="Group 26">
              <a:extLst>
                <a:ext uri="{FF2B5EF4-FFF2-40B4-BE49-F238E27FC236}">
                  <a16:creationId xmlns:a16="http://schemas.microsoft.com/office/drawing/2014/main" id="{A94A3168-DB96-3200-7CA6-CEB0099F4574}"/>
                </a:ext>
              </a:extLst>
            </p:cNvPr>
            <p:cNvGrpSpPr/>
            <p:nvPr userDrawn="1"/>
          </p:nvGrpSpPr>
          <p:grpSpPr>
            <a:xfrm>
              <a:off x="1698171" y="691024"/>
              <a:ext cx="3550424" cy="3561704"/>
              <a:chOff x="1466850" y="380320"/>
              <a:chExt cx="3737172" cy="3749047"/>
            </a:xfrm>
          </p:grpSpPr>
          <p:sp>
            <p:nvSpPr>
              <p:cNvPr id="32" name="Rectangle 31">
                <a:extLst>
                  <a:ext uri="{FF2B5EF4-FFF2-40B4-BE49-F238E27FC236}">
                    <a16:creationId xmlns:a16="http://schemas.microsoft.com/office/drawing/2014/main" id="{D6D99B31-6C0F-B7D6-9779-0D1D6D61D7DE}"/>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F770EF3-B956-4825-CDE1-631493912C3E}"/>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0C579FF-4ABC-B088-9948-C4E671738FD6}"/>
                </a:ext>
              </a:extLst>
            </p:cNvPr>
            <p:cNvGrpSpPr/>
            <p:nvPr userDrawn="1"/>
          </p:nvGrpSpPr>
          <p:grpSpPr>
            <a:xfrm>
              <a:off x="1839686" y="815293"/>
              <a:ext cx="810985" cy="212272"/>
              <a:chOff x="1883229" y="800099"/>
              <a:chExt cx="810985" cy="212272"/>
            </a:xfrm>
          </p:grpSpPr>
          <p:sp>
            <p:nvSpPr>
              <p:cNvPr id="29" name="Oval 28">
                <a:extLst>
                  <a:ext uri="{FF2B5EF4-FFF2-40B4-BE49-F238E27FC236}">
                    <a16:creationId xmlns:a16="http://schemas.microsoft.com/office/drawing/2014/main" id="{42662865-B323-CDF7-5D0C-2535666ADF38}"/>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04D5CDF-8F8E-711E-32A3-7353DEB8A03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CACC51D-18F2-3B00-7770-61359797E372}"/>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1" name="Picture Placeholder 20">
            <a:extLst>
              <a:ext uri="{FF2B5EF4-FFF2-40B4-BE49-F238E27FC236}">
                <a16:creationId xmlns:a16="http://schemas.microsoft.com/office/drawing/2014/main" id="{1000A5F8-CF76-B500-E9DE-E8F21494567D}"/>
              </a:ext>
            </a:extLst>
          </p:cNvPr>
          <p:cNvSpPr>
            <a:spLocks noGrp="1"/>
          </p:cNvSpPr>
          <p:nvPr>
            <p:ph type="pic" sz="quarter" idx="29"/>
          </p:nvPr>
        </p:nvSpPr>
        <p:spPr>
          <a:xfrm>
            <a:off x="782859" y="2346444"/>
            <a:ext cx="2302606" cy="2004699"/>
          </a:xfrm>
        </p:spPr>
        <p:txBody>
          <a:bodyPr/>
          <a:lstStyle>
            <a:lvl1pPr marL="0" indent="0" algn="ctr">
              <a:buNone/>
              <a:defRPr sz="1800"/>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750428" y="4703674"/>
            <a:ext cx="237377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750427" y="5071327"/>
            <a:ext cx="237377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35" name="Group 34">
            <a:extLst>
              <a:ext uri="{FF2B5EF4-FFF2-40B4-BE49-F238E27FC236}">
                <a16:creationId xmlns:a16="http://schemas.microsoft.com/office/drawing/2014/main" id="{8401CF17-685F-7985-17FB-D49634408DD3}"/>
              </a:ext>
              <a:ext uri="{C183D7F6-B498-43B3-948B-1728B52AA6E4}">
                <adec:decorative xmlns:adec="http://schemas.microsoft.com/office/drawing/2017/decorative" val="1"/>
              </a:ext>
            </a:extLst>
          </p:cNvPr>
          <p:cNvGrpSpPr/>
          <p:nvPr userDrawn="1"/>
        </p:nvGrpSpPr>
        <p:grpSpPr>
          <a:xfrm>
            <a:off x="3538256" y="2017224"/>
            <a:ext cx="2340875" cy="2348312"/>
            <a:chOff x="1698171" y="691024"/>
            <a:chExt cx="3550424" cy="3561704"/>
          </a:xfrm>
        </p:grpSpPr>
        <p:grpSp>
          <p:nvGrpSpPr>
            <p:cNvPr id="36" name="Group 35">
              <a:extLst>
                <a:ext uri="{FF2B5EF4-FFF2-40B4-BE49-F238E27FC236}">
                  <a16:creationId xmlns:a16="http://schemas.microsoft.com/office/drawing/2014/main" id="{B5C48107-A5F7-BE6A-5CF8-0A7F99D336CF}"/>
                </a:ext>
              </a:extLst>
            </p:cNvPr>
            <p:cNvGrpSpPr/>
            <p:nvPr userDrawn="1"/>
          </p:nvGrpSpPr>
          <p:grpSpPr>
            <a:xfrm>
              <a:off x="1698171" y="691024"/>
              <a:ext cx="3550424" cy="3561704"/>
              <a:chOff x="1466850" y="380320"/>
              <a:chExt cx="3737172" cy="3749047"/>
            </a:xfrm>
          </p:grpSpPr>
          <p:sp>
            <p:nvSpPr>
              <p:cNvPr id="41" name="Rectangle 40">
                <a:extLst>
                  <a:ext uri="{FF2B5EF4-FFF2-40B4-BE49-F238E27FC236}">
                    <a16:creationId xmlns:a16="http://schemas.microsoft.com/office/drawing/2014/main" id="{1C028FDE-1FE2-F93F-0D35-4821A70FF086}"/>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C10C0D3-18D3-BDF1-D444-7E8C4994A856}"/>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C7D548D8-B69F-7B91-8EA7-81D160EDF4CF}"/>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CA70B24B-E612-7EBB-1E11-C4870E844C3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A1314CAB-6EE9-5369-FA5A-75631B6F574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6CCAF4E-C7CC-F378-B373-B0F61C2D1DD6}"/>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Picture Placeholder 20">
            <a:extLst>
              <a:ext uri="{FF2B5EF4-FFF2-40B4-BE49-F238E27FC236}">
                <a16:creationId xmlns:a16="http://schemas.microsoft.com/office/drawing/2014/main" id="{5CC1BDD7-E5B0-B922-F094-50916A4DC605}"/>
              </a:ext>
            </a:extLst>
          </p:cNvPr>
          <p:cNvSpPr>
            <a:spLocks noGrp="1"/>
          </p:cNvSpPr>
          <p:nvPr>
            <p:ph type="pic" sz="quarter" idx="30"/>
          </p:nvPr>
        </p:nvSpPr>
        <p:spPr>
          <a:xfrm>
            <a:off x="3557305" y="2350254"/>
            <a:ext cx="2302606" cy="2004699"/>
          </a:xfrm>
        </p:spPr>
        <p:txBody>
          <a:bodyPr/>
          <a:lstStyle>
            <a:lvl1pPr marL="0" indent="0" algn="ctr">
              <a:buNone/>
              <a:defRPr sz="1800"/>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492233" y="4703674"/>
            <a:ext cx="2386898"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492232" y="5071327"/>
            <a:ext cx="2386898"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44" name="Group 43">
            <a:extLst>
              <a:ext uri="{FF2B5EF4-FFF2-40B4-BE49-F238E27FC236}">
                <a16:creationId xmlns:a16="http://schemas.microsoft.com/office/drawing/2014/main" id="{5FED4FAC-9DB7-1E34-358B-80F18C32A7EF}"/>
              </a:ext>
              <a:ext uri="{C183D7F6-B498-43B3-948B-1728B52AA6E4}">
                <adec:decorative xmlns:adec="http://schemas.microsoft.com/office/drawing/2017/decorative" val="1"/>
              </a:ext>
            </a:extLst>
          </p:cNvPr>
          <p:cNvGrpSpPr/>
          <p:nvPr userDrawn="1"/>
        </p:nvGrpSpPr>
        <p:grpSpPr>
          <a:xfrm>
            <a:off x="6312871" y="2017224"/>
            <a:ext cx="2340875" cy="2348312"/>
            <a:chOff x="1698171" y="691024"/>
            <a:chExt cx="3550424" cy="3561704"/>
          </a:xfrm>
        </p:grpSpPr>
        <p:grpSp>
          <p:nvGrpSpPr>
            <p:cNvPr id="45" name="Group 44">
              <a:extLst>
                <a:ext uri="{FF2B5EF4-FFF2-40B4-BE49-F238E27FC236}">
                  <a16:creationId xmlns:a16="http://schemas.microsoft.com/office/drawing/2014/main" id="{586F5C94-3BC2-3E6C-9AC6-7F48B5A45C50}"/>
                </a:ext>
              </a:extLst>
            </p:cNvPr>
            <p:cNvGrpSpPr/>
            <p:nvPr userDrawn="1"/>
          </p:nvGrpSpPr>
          <p:grpSpPr>
            <a:xfrm>
              <a:off x="1698171" y="691024"/>
              <a:ext cx="3550424" cy="3561704"/>
              <a:chOff x="1466850" y="380320"/>
              <a:chExt cx="3737172" cy="3749047"/>
            </a:xfrm>
          </p:grpSpPr>
          <p:sp>
            <p:nvSpPr>
              <p:cNvPr id="50" name="Rectangle 49">
                <a:extLst>
                  <a:ext uri="{FF2B5EF4-FFF2-40B4-BE49-F238E27FC236}">
                    <a16:creationId xmlns:a16="http://schemas.microsoft.com/office/drawing/2014/main" id="{98C9E49B-BEF3-13AD-EB1E-B3F9DD415A2F}"/>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A1478A6-702D-AC6B-08E1-65B8945B2F0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F6F3853C-5D6B-C25F-6B2D-84FD897E95B9}"/>
                </a:ext>
              </a:extLst>
            </p:cNvPr>
            <p:cNvGrpSpPr/>
            <p:nvPr userDrawn="1"/>
          </p:nvGrpSpPr>
          <p:grpSpPr>
            <a:xfrm>
              <a:off x="1839686" y="815293"/>
              <a:ext cx="810985" cy="212272"/>
              <a:chOff x="1883229" y="800099"/>
              <a:chExt cx="810985" cy="212272"/>
            </a:xfrm>
          </p:grpSpPr>
          <p:sp>
            <p:nvSpPr>
              <p:cNvPr id="47" name="Oval 46">
                <a:extLst>
                  <a:ext uri="{FF2B5EF4-FFF2-40B4-BE49-F238E27FC236}">
                    <a16:creationId xmlns:a16="http://schemas.microsoft.com/office/drawing/2014/main" id="{CE42957E-C1C3-E4BF-A92F-713DBDB901E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144B805-5CE5-FAB9-AE1C-2E4EEE81291F}"/>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7941212-D546-0097-326C-2D895F55E57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3" name="Picture Placeholder 20">
            <a:extLst>
              <a:ext uri="{FF2B5EF4-FFF2-40B4-BE49-F238E27FC236}">
                <a16:creationId xmlns:a16="http://schemas.microsoft.com/office/drawing/2014/main" id="{11B87226-BEF6-7B0D-4DBB-B1F7CB3AFC41}"/>
              </a:ext>
            </a:extLst>
          </p:cNvPr>
          <p:cNvSpPr>
            <a:spLocks noGrp="1"/>
          </p:cNvSpPr>
          <p:nvPr>
            <p:ph type="pic" sz="quarter" idx="31"/>
          </p:nvPr>
        </p:nvSpPr>
        <p:spPr>
          <a:xfrm>
            <a:off x="6331750" y="2346444"/>
            <a:ext cx="2302606" cy="2004699"/>
          </a:xfrm>
        </p:spPr>
        <p:txBody>
          <a:bodyPr/>
          <a:lstStyle>
            <a:lvl1pPr marL="0" indent="0" algn="ctr">
              <a:buNone/>
              <a:defRPr sz="1800"/>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299254" y="4703674"/>
            <a:ext cx="235449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299253" y="5071327"/>
            <a:ext cx="235449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53" name="Group 52">
            <a:extLst>
              <a:ext uri="{FF2B5EF4-FFF2-40B4-BE49-F238E27FC236}">
                <a16:creationId xmlns:a16="http://schemas.microsoft.com/office/drawing/2014/main" id="{D0F172AE-D896-46DC-D27E-1B9E074B813D}"/>
              </a:ext>
              <a:ext uri="{C183D7F6-B498-43B3-948B-1728B52AA6E4}">
                <adec:decorative xmlns:adec="http://schemas.microsoft.com/office/drawing/2017/decorative" val="1"/>
              </a:ext>
            </a:extLst>
          </p:cNvPr>
          <p:cNvGrpSpPr/>
          <p:nvPr userDrawn="1"/>
        </p:nvGrpSpPr>
        <p:grpSpPr>
          <a:xfrm>
            <a:off x="9087485" y="2017224"/>
            <a:ext cx="2340875" cy="2348312"/>
            <a:chOff x="1698171" y="691024"/>
            <a:chExt cx="3550424" cy="3561704"/>
          </a:xfrm>
        </p:grpSpPr>
        <p:grpSp>
          <p:nvGrpSpPr>
            <p:cNvPr id="54" name="Group 53">
              <a:extLst>
                <a:ext uri="{FF2B5EF4-FFF2-40B4-BE49-F238E27FC236}">
                  <a16:creationId xmlns:a16="http://schemas.microsoft.com/office/drawing/2014/main" id="{ACD5126F-02E1-6908-64A9-22B453B9B8C6}"/>
                </a:ext>
              </a:extLst>
            </p:cNvPr>
            <p:cNvGrpSpPr/>
            <p:nvPr userDrawn="1"/>
          </p:nvGrpSpPr>
          <p:grpSpPr>
            <a:xfrm>
              <a:off x="1698171" y="691024"/>
              <a:ext cx="3550424" cy="3561704"/>
              <a:chOff x="1466850" y="380320"/>
              <a:chExt cx="3737172" cy="3749047"/>
            </a:xfrm>
          </p:grpSpPr>
          <p:sp>
            <p:nvSpPr>
              <p:cNvPr id="59" name="Rectangle 58">
                <a:extLst>
                  <a:ext uri="{FF2B5EF4-FFF2-40B4-BE49-F238E27FC236}">
                    <a16:creationId xmlns:a16="http://schemas.microsoft.com/office/drawing/2014/main" id="{71148919-FBE0-4C3B-BBFB-D614A9BA3D74}"/>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7E4A850-DB0B-3706-1FF7-0BB0052E34B8}"/>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F89E9F75-8C2B-ECCA-1383-FC0563AB2E93}"/>
                </a:ext>
              </a:extLst>
            </p:cNvPr>
            <p:cNvGrpSpPr/>
            <p:nvPr userDrawn="1"/>
          </p:nvGrpSpPr>
          <p:grpSpPr>
            <a:xfrm>
              <a:off x="1839686" y="815293"/>
              <a:ext cx="810985" cy="212272"/>
              <a:chOff x="1883229" y="800099"/>
              <a:chExt cx="810985" cy="212272"/>
            </a:xfrm>
          </p:grpSpPr>
          <p:sp>
            <p:nvSpPr>
              <p:cNvPr id="56" name="Oval 55">
                <a:extLst>
                  <a:ext uri="{FF2B5EF4-FFF2-40B4-BE49-F238E27FC236}">
                    <a16:creationId xmlns:a16="http://schemas.microsoft.com/office/drawing/2014/main" id="{52443E9A-E05D-0C62-D60A-76B7FD02B9AA}"/>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6796177E-8EAD-AEBF-3286-13D18CDCC1D2}"/>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8EFE50E8-D4EA-264E-D82D-65D0C7D937E5}"/>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2" name="Picture Placeholder 20">
            <a:extLst>
              <a:ext uri="{FF2B5EF4-FFF2-40B4-BE49-F238E27FC236}">
                <a16:creationId xmlns:a16="http://schemas.microsoft.com/office/drawing/2014/main" id="{08396280-3CF1-BE6F-A85D-E5E397E43FE2}"/>
              </a:ext>
            </a:extLst>
          </p:cNvPr>
          <p:cNvSpPr>
            <a:spLocks noGrp="1"/>
          </p:cNvSpPr>
          <p:nvPr>
            <p:ph type="pic" sz="quarter" idx="32"/>
          </p:nvPr>
        </p:nvSpPr>
        <p:spPr>
          <a:xfrm>
            <a:off x="9106703" y="2350254"/>
            <a:ext cx="2302606" cy="2004699"/>
          </a:xfrm>
        </p:spPr>
        <p:txBody>
          <a:bodyPr/>
          <a:lstStyle>
            <a:lvl1pPr marL="0" indent="0" algn="ctr">
              <a:buNone/>
              <a:defRPr sz="1800"/>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73870" y="4703674"/>
            <a:ext cx="2354490"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73869" y="5071327"/>
            <a:ext cx="2354490"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19" name="Group 18">
            <a:extLst>
              <a:ext uri="{FF2B5EF4-FFF2-40B4-BE49-F238E27FC236}">
                <a16:creationId xmlns:a16="http://schemas.microsoft.com/office/drawing/2014/main" id="{9E3E02FE-A7DA-B086-D702-76CF621AB6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AF13381-F947-2B66-1E2D-8A5C06E6CE98}"/>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2CE6E112-82EF-659A-6524-5B8B27D065F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Full battery with solid fill">
              <a:extLst>
                <a:ext uri="{FF2B5EF4-FFF2-40B4-BE49-F238E27FC236}">
                  <a16:creationId xmlns:a16="http://schemas.microsoft.com/office/drawing/2014/main" id="{B86324A4-C14C-0CA2-4D34-7866EFC5F7E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7" name="Graphic 6" descr="Volume with solid fill">
              <a:extLst>
                <a:ext uri="{FF2B5EF4-FFF2-40B4-BE49-F238E27FC236}">
                  <a16:creationId xmlns:a16="http://schemas.microsoft.com/office/drawing/2014/main" id="{B5219EA2-1297-36CC-B52F-66E32CC02CB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8" name="Graphic 7" descr="Wi-Fi with solid fill">
              <a:extLst>
                <a:ext uri="{FF2B5EF4-FFF2-40B4-BE49-F238E27FC236}">
                  <a16:creationId xmlns:a16="http://schemas.microsoft.com/office/drawing/2014/main" id="{87A45325-411B-D71E-BADF-1B42A686F7B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20" name="Text Placeholder 27">
            <a:extLst>
              <a:ext uri="{FF2B5EF4-FFF2-40B4-BE49-F238E27FC236}">
                <a16:creationId xmlns:a16="http://schemas.microsoft.com/office/drawing/2014/main" id="{D322A73E-FB79-C477-1A97-48CE92F6AF6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28E31586-ED01-A662-F616-905B82444B1D}"/>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9" name="Slide Number Placeholder 5">
            <a:extLst>
              <a:ext uri="{FF2B5EF4-FFF2-40B4-BE49-F238E27FC236}">
                <a16:creationId xmlns:a16="http://schemas.microsoft.com/office/drawing/2014/main" id="{592DDD9D-C28D-AE59-0632-537AB9928A5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E9A63C11-CC8E-CB71-FCBB-4C0F95CE618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38" name="Picture Placeholder 37">
            <a:extLst>
              <a:ext uri="{FF2B5EF4-FFF2-40B4-BE49-F238E27FC236}">
                <a16:creationId xmlns:a16="http://schemas.microsoft.com/office/drawing/2014/main" id="{177B318B-3FE1-0810-66CC-F4CE42D01949}"/>
              </a:ext>
            </a:extLst>
          </p:cNvPr>
          <p:cNvSpPr>
            <a:spLocks noGrp="1"/>
          </p:cNvSpPr>
          <p:nvPr>
            <p:ph type="pic" sz="quarter" idx="10"/>
          </p:nvPr>
        </p:nvSpPr>
        <p:spPr>
          <a:xfrm>
            <a:off x="169797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276A5217-2B57-399D-A0F6-8DDA9FD63637}"/>
              </a:ext>
            </a:extLst>
          </p:cNvPr>
          <p:cNvSpPr>
            <a:spLocks noGrp="1"/>
          </p:cNvSpPr>
          <p:nvPr>
            <p:ph type="body" sz="quarter" idx="18" hasCustomPrompt="1"/>
          </p:nvPr>
        </p:nvSpPr>
        <p:spPr>
          <a:xfrm>
            <a:off x="1086599"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7" name="Text Placeholder 28">
            <a:extLst>
              <a:ext uri="{FF2B5EF4-FFF2-40B4-BE49-F238E27FC236}">
                <a16:creationId xmlns:a16="http://schemas.microsoft.com/office/drawing/2014/main" id="{2FA464BE-BC0A-6F7A-D8D6-33665013F4FC}"/>
              </a:ext>
            </a:extLst>
          </p:cNvPr>
          <p:cNvSpPr>
            <a:spLocks noGrp="1"/>
          </p:cNvSpPr>
          <p:nvPr>
            <p:ph type="body" sz="quarter" idx="19" hasCustomPrompt="1"/>
          </p:nvPr>
        </p:nvSpPr>
        <p:spPr>
          <a:xfrm>
            <a:off x="1086599"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39" name="Picture Placeholder 37">
            <a:extLst>
              <a:ext uri="{FF2B5EF4-FFF2-40B4-BE49-F238E27FC236}">
                <a16:creationId xmlns:a16="http://schemas.microsoft.com/office/drawing/2014/main" id="{F7FAF229-93B6-B8A2-DB7E-A134BFC316C7}"/>
              </a:ext>
            </a:extLst>
          </p:cNvPr>
          <p:cNvSpPr>
            <a:spLocks noGrp="1"/>
          </p:cNvSpPr>
          <p:nvPr>
            <p:ph type="pic" sz="quarter" idx="11"/>
          </p:nvPr>
        </p:nvSpPr>
        <p:spPr>
          <a:xfrm>
            <a:off x="1692460"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8" name="Text Placeholder 28">
            <a:extLst>
              <a:ext uri="{FF2B5EF4-FFF2-40B4-BE49-F238E27FC236}">
                <a16:creationId xmlns:a16="http://schemas.microsoft.com/office/drawing/2014/main" id="{D470DC56-E2CA-775A-A899-265E728BEF70}"/>
              </a:ext>
            </a:extLst>
          </p:cNvPr>
          <p:cNvSpPr>
            <a:spLocks noGrp="1"/>
          </p:cNvSpPr>
          <p:nvPr>
            <p:ph type="body" sz="quarter" idx="20" hasCustomPrompt="1"/>
          </p:nvPr>
        </p:nvSpPr>
        <p:spPr>
          <a:xfrm>
            <a:off x="1086599"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9" name="Text Placeholder 28">
            <a:extLst>
              <a:ext uri="{FF2B5EF4-FFF2-40B4-BE49-F238E27FC236}">
                <a16:creationId xmlns:a16="http://schemas.microsoft.com/office/drawing/2014/main" id="{DA541A5B-9F12-F671-2913-6F74E38BC5AA}"/>
              </a:ext>
            </a:extLst>
          </p:cNvPr>
          <p:cNvSpPr>
            <a:spLocks noGrp="1"/>
          </p:cNvSpPr>
          <p:nvPr>
            <p:ph type="body" sz="quarter" idx="21" hasCustomPrompt="1"/>
          </p:nvPr>
        </p:nvSpPr>
        <p:spPr>
          <a:xfrm>
            <a:off x="1086599"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0" name="Picture Placeholder 37">
            <a:extLst>
              <a:ext uri="{FF2B5EF4-FFF2-40B4-BE49-F238E27FC236}">
                <a16:creationId xmlns:a16="http://schemas.microsoft.com/office/drawing/2014/main" id="{E33B96C6-3C1B-595B-ADCA-5D0955EF9161}"/>
              </a:ext>
            </a:extLst>
          </p:cNvPr>
          <p:cNvSpPr>
            <a:spLocks noGrp="1"/>
          </p:cNvSpPr>
          <p:nvPr>
            <p:ph type="pic" sz="quarter" idx="12"/>
          </p:nvPr>
        </p:nvSpPr>
        <p:spPr>
          <a:xfrm>
            <a:off x="4244984"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0" name="Text Placeholder 28">
            <a:extLst>
              <a:ext uri="{FF2B5EF4-FFF2-40B4-BE49-F238E27FC236}">
                <a16:creationId xmlns:a16="http://schemas.microsoft.com/office/drawing/2014/main" id="{7F58E5C9-B539-626E-1901-1FDAC480C43E}"/>
              </a:ext>
            </a:extLst>
          </p:cNvPr>
          <p:cNvSpPr>
            <a:spLocks noGrp="1"/>
          </p:cNvSpPr>
          <p:nvPr>
            <p:ph type="body" sz="quarter" idx="22" hasCustomPrompt="1"/>
          </p:nvPr>
        </p:nvSpPr>
        <p:spPr>
          <a:xfrm>
            <a:off x="3639123"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1" name="Text Placeholder 28">
            <a:extLst>
              <a:ext uri="{FF2B5EF4-FFF2-40B4-BE49-F238E27FC236}">
                <a16:creationId xmlns:a16="http://schemas.microsoft.com/office/drawing/2014/main" id="{3F20322A-3058-59DC-9EB9-0212103A6206}"/>
              </a:ext>
            </a:extLst>
          </p:cNvPr>
          <p:cNvSpPr>
            <a:spLocks noGrp="1"/>
          </p:cNvSpPr>
          <p:nvPr>
            <p:ph type="body" sz="quarter" idx="23" hasCustomPrompt="1"/>
          </p:nvPr>
        </p:nvSpPr>
        <p:spPr>
          <a:xfrm>
            <a:off x="3639123"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1" name="Picture Placeholder 37">
            <a:extLst>
              <a:ext uri="{FF2B5EF4-FFF2-40B4-BE49-F238E27FC236}">
                <a16:creationId xmlns:a16="http://schemas.microsoft.com/office/drawing/2014/main" id="{425DE5A4-B93E-6E8C-146E-A5A611D7C957}"/>
              </a:ext>
            </a:extLst>
          </p:cNvPr>
          <p:cNvSpPr>
            <a:spLocks noGrp="1"/>
          </p:cNvSpPr>
          <p:nvPr>
            <p:ph type="pic" sz="quarter" idx="13"/>
          </p:nvPr>
        </p:nvSpPr>
        <p:spPr>
          <a:xfrm>
            <a:off x="4244984"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882C987-F023-918A-D0E7-2B9DF68C745D}"/>
              </a:ext>
            </a:extLst>
          </p:cNvPr>
          <p:cNvSpPr>
            <a:spLocks noGrp="1"/>
          </p:cNvSpPr>
          <p:nvPr>
            <p:ph type="body" sz="quarter" idx="24" hasCustomPrompt="1"/>
          </p:nvPr>
        </p:nvSpPr>
        <p:spPr>
          <a:xfrm>
            <a:off x="3639123"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3" name="Text Placeholder 28">
            <a:extLst>
              <a:ext uri="{FF2B5EF4-FFF2-40B4-BE49-F238E27FC236}">
                <a16:creationId xmlns:a16="http://schemas.microsoft.com/office/drawing/2014/main" id="{D4017C6A-B3ED-65D9-8DD2-BBD13E06ECF5}"/>
              </a:ext>
            </a:extLst>
          </p:cNvPr>
          <p:cNvSpPr>
            <a:spLocks noGrp="1"/>
          </p:cNvSpPr>
          <p:nvPr>
            <p:ph type="body" sz="quarter" idx="25" hasCustomPrompt="1"/>
          </p:nvPr>
        </p:nvSpPr>
        <p:spPr>
          <a:xfrm>
            <a:off x="3639123"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2" name="Picture Placeholder 37">
            <a:extLst>
              <a:ext uri="{FF2B5EF4-FFF2-40B4-BE49-F238E27FC236}">
                <a16:creationId xmlns:a16="http://schemas.microsoft.com/office/drawing/2014/main" id="{37E09757-3DFA-7C75-32E2-5F13F23FB82F}"/>
              </a:ext>
            </a:extLst>
          </p:cNvPr>
          <p:cNvSpPr>
            <a:spLocks noGrp="1"/>
          </p:cNvSpPr>
          <p:nvPr>
            <p:ph type="pic" sz="quarter" idx="14"/>
          </p:nvPr>
        </p:nvSpPr>
        <p:spPr>
          <a:xfrm>
            <a:off x="6786137"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4" name="Text Placeholder 28">
            <a:extLst>
              <a:ext uri="{FF2B5EF4-FFF2-40B4-BE49-F238E27FC236}">
                <a16:creationId xmlns:a16="http://schemas.microsoft.com/office/drawing/2014/main" id="{726ADEE4-832F-704C-6D34-93F7DD9DB4EB}"/>
              </a:ext>
            </a:extLst>
          </p:cNvPr>
          <p:cNvSpPr>
            <a:spLocks noGrp="1"/>
          </p:cNvSpPr>
          <p:nvPr>
            <p:ph type="body" sz="quarter" idx="26" hasCustomPrompt="1"/>
          </p:nvPr>
        </p:nvSpPr>
        <p:spPr>
          <a:xfrm>
            <a:off x="6172191"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5" name="Text Placeholder 28">
            <a:extLst>
              <a:ext uri="{FF2B5EF4-FFF2-40B4-BE49-F238E27FC236}">
                <a16:creationId xmlns:a16="http://schemas.microsoft.com/office/drawing/2014/main" id="{654B0F48-0CC3-33D4-6011-295630980D6A}"/>
              </a:ext>
            </a:extLst>
          </p:cNvPr>
          <p:cNvSpPr>
            <a:spLocks noGrp="1"/>
          </p:cNvSpPr>
          <p:nvPr>
            <p:ph type="body" sz="quarter" idx="27" hasCustomPrompt="1"/>
          </p:nvPr>
        </p:nvSpPr>
        <p:spPr>
          <a:xfrm>
            <a:off x="6172191"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3" name="Picture Placeholder 37">
            <a:extLst>
              <a:ext uri="{FF2B5EF4-FFF2-40B4-BE49-F238E27FC236}">
                <a16:creationId xmlns:a16="http://schemas.microsoft.com/office/drawing/2014/main" id="{F28122E3-14E6-CF4C-5AA4-FA278FA42BDB}"/>
              </a:ext>
            </a:extLst>
          </p:cNvPr>
          <p:cNvSpPr>
            <a:spLocks noGrp="1"/>
          </p:cNvSpPr>
          <p:nvPr>
            <p:ph type="pic" sz="quarter" idx="15"/>
          </p:nvPr>
        </p:nvSpPr>
        <p:spPr>
          <a:xfrm>
            <a:off x="6789908"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6" name="Text Placeholder 28">
            <a:extLst>
              <a:ext uri="{FF2B5EF4-FFF2-40B4-BE49-F238E27FC236}">
                <a16:creationId xmlns:a16="http://schemas.microsoft.com/office/drawing/2014/main" id="{994F04AA-2250-3EEB-5F02-04E42B41BF20}"/>
              </a:ext>
            </a:extLst>
          </p:cNvPr>
          <p:cNvSpPr>
            <a:spLocks noGrp="1"/>
          </p:cNvSpPr>
          <p:nvPr>
            <p:ph type="body" sz="quarter" idx="28" hasCustomPrompt="1"/>
          </p:nvPr>
        </p:nvSpPr>
        <p:spPr>
          <a:xfrm>
            <a:off x="6172191"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7" name="Text Placeholder 28">
            <a:extLst>
              <a:ext uri="{FF2B5EF4-FFF2-40B4-BE49-F238E27FC236}">
                <a16:creationId xmlns:a16="http://schemas.microsoft.com/office/drawing/2014/main" id="{BD7E05F3-FA13-F43E-F669-23BAF4424D1A}"/>
              </a:ext>
            </a:extLst>
          </p:cNvPr>
          <p:cNvSpPr>
            <a:spLocks noGrp="1"/>
          </p:cNvSpPr>
          <p:nvPr>
            <p:ph type="body" sz="quarter" idx="29" hasCustomPrompt="1"/>
          </p:nvPr>
        </p:nvSpPr>
        <p:spPr>
          <a:xfrm>
            <a:off x="6172191"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4" name="Picture Placeholder 37">
            <a:extLst>
              <a:ext uri="{FF2B5EF4-FFF2-40B4-BE49-F238E27FC236}">
                <a16:creationId xmlns:a16="http://schemas.microsoft.com/office/drawing/2014/main" id="{4E3A4E7E-45E9-085F-7102-36462628707C}"/>
              </a:ext>
            </a:extLst>
          </p:cNvPr>
          <p:cNvSpPr>
            <a:spLocks noGrp="1"/>
          </p:cNvSpPr>
          <p:nvPr>
            <p:ph type="pic" sz="quarter" idx="16"/>
          </p:nvPr>
        </p:nvSpPr>
        <p:spPr>
          <a:xfrm>
            <a:off x="932079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8" name="Text Placeholder 28">
            <a:extLst>
              <a:ext uri="{FF2B5EF4-FFF2-40B4-BE49-F238E27FC236}">
                <a16:creationId xmlns:a16="http://schemas.microsoft.com/office/drawing/2014/main" id="{6A676ECA-C630-2AED-1267-84D003A9D80B}"/>
              </a:ext>
            </a:extLst>
          </p:cNvPr>
          <p:cNvSpPr>
            <a:spLocks noGrp="1"/>
          </p:cNvSpPr>
          <p:nvPr>
            <p:ph type="body" sz="quarter" idx="30" hasCustomPrompt="1"/>
          </p:nvPr>
        </p:nvSpPr>
        <p:spPr>
          <a:xfrm>
            <a:off x="8724715"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9" name="Text Placeholder 28">
            <a:extLst>
              <a:ext uri="{FF2B5EF4-FFF2-40B4-BE49-F238E27FC236}">
                <a16:creationId xmlns:a16="http://schemas.microsoft.com/office/drawing/2014/main" id="{E2CDD452-3EAD-22B2-1C63-5D8B3C65DDBA}"/>
              </a:ext>
            </a:extLst>
          </p:cNvPr>
          <p:cNvSpPr>
            <a:spLocks noGrp="1"/>
          </p:cNvSpPr>
          <p:nvPr>
            <p:ph type="body" sz="quarter" idx="31" hasCustomPrompt="1"/>
          </p:nvPr>
        </p:nvSpPr>
        <p:spPr>
          <a:xfrm>
            <a:off x="8724715"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5" name="Picture Placeholder 37">
            <a:extLst>
              <a:ext uri="{FF2B5EF4-FFF2-40B4-BE49-F238E27FC236}">
                <a16:creationId xmlns:a16="http://schemas.microsoft.com/office/drawing/2014/main" id="{1927A670-2B77-A1DE-870D-A0B8E28ECB51}"/>
              </a:ext>
            </a:extLst>
          </p:cNvPr>
          <p:cNvSpPr>
            <a:spLocks noGrp="1"/>
          </p:cNvSpPr>
          <p:nvPr>
            <p:ph type="pic" sz="quarter" idx="17"/>
          </p:nvPr>
        </p:nvSpPr>
        <p:spPr>
          <a:xfrm>
            <a:off x="9320793"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60" name="Text Placeholder 28">
            <a:extLst>
              <a:ext uri="{FF2B5EF4-FFF2-40B4-BE49-F238E27FC236}">
                <a16:creationId xmlns:a16="http://schemas.microsoft.com/office/drawing/2014/main" id="{A4A0444A-1622-E8A4-17C3-FBD1577D5B04}"/>
              </a:ext>
            </a:extLst>
          </p:cNvPr>
          <p:cNvSpPr>
            <a:spLocks noGrp="1"/>
          </p:cNvSpPr>
          <p:nvPr>
            <p:ph type="body" sz="quarter" idx="32" hasCustomPrompt="1"/>
          </p:nvPr>
        </p:nvSpPr>
        <p:spPr>
          <a:xfrm>
            <a:off x="8724715"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61" name="Text Placeholder 28">
            <a:extLst>
              <a:ext uri="{FF2B5EF4-FFF2-40B4-BE49-F238E27FC236}">
                <a16:creationId xmlns:a16="http://schemas.microsoft.com/office/drawing/2014/main" id="{362491BC-F6F2-F6B7-8D58-9E5F4F210982}"/>
              </a:ext>
            </a:extLst>
          </p:cNvPr>
          <p:cNvSpPr>
            <a:spLocks noGrp="1"/>
          </p:cNvSpPr>
          <p:nvPr>
            <p:ph type="body" sz="quarter" idx="33" hasCustomPrompt="1"/>
          </p:nvPr>
        </p:nvSpPr>
        <p:spPr>
          <a:xfrm>
            <a:off x="8724715"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7" name="Text Placeholder 27">
            <a:extLst>
              <a:ext uri="{FF2B5EF4-FFF2-40B4-BE49-F238E27FC236}">
                <a16:creationId xmlns:a16="http://schemas.microsoft.com/office/drawing/2014/main" id="{FD82E099-C200-1076-F1AA-4B96B2301B54}"/>
              </a:ext>
            </a:extLst>
          </p:cNvPr>
          <p:cNvSpPr>
            <a:spLocks noGrp="1"/>
          </p:cNvSpPr>
          <p:nvPr>
            <p:ph type="body" sz="quarter" idx="34"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r>
              <a:rPr lang="en-US"/>
              <a:t>11/9/2023</a:t>
            </a:r>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0066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36525"/>
            <a:ext cx="11430000" cy="1244804"/>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11/9/2023</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64" r:id="rId3"/>
    <p:sldLayoutId id="2147483672" r:id="rId4"/>
    <p:sldLayoutId id="2147483660" r:id="rId5"/>
    <p:sldLayoutId id="2147483662" r:id="rId6"/>
    <p:sldLayoutId id="2147483668" r:id="rId7"/>
    <p:sldLayoutId id="2147483658" r:id="rId8"/>
    <p:sldLayoutId id="2147483675" r:id="rId9"/>
    <p:sldLayoutId id="2147483661" r:id="rId10"/>
    <p:sldLayoutId id="2147483667" r:id="rId11"/>
    <p:sldLayoutId id="2147483665" r:id="rId12"/>
    <p:sldLayoutId id="2147483676" r:id="rId13"/>
    <p:sldLayoutId id="2147483652" r:id="rId14"/>
    <p:sldLayoutId id="2147483674" r:id="rId15"/>
    <p:sldLayoutId id="2147483666" r:id="rId16"/>
    <p:sldLayoutId id="2147483655" r:id="rId1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56.sv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hyperlink" Target="https://accessibility-bookmarklets.org/install.html" TargetMode="External"/><Relationship Id="rId3" Type="http://schemas.openxmlformats.org/officeDocument/2006/relationships/image" Target="../media/image72.png"/><Relationship Id="rId7" Type="http://schemas.openxmlformats.org/officeDocument/2006/relationships/hyperlink" Target="https://dylanb.github.io/bookmarklet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pauljadam.com/bookmarklets/aria.html" TargetMode="External"/><Relationship Id="rId11" Type="http://schemas.openxmlformats.org/officeDocument/2006/relationships/image" Target="../media/image74.png"/><Relationship Id="rId5" Type="http://schemas.openxmlformats.org/officeDocument/2006/relationships/hyperlink" Target="https://pauljadam.com/bookmarklets/forms.html" TargetMode="External"/><Relationship Id="rId10" Type="http://schemas.openxmlformats.org/officeDocument/2006/relationships/image" Target="../media/image73.png"/><Relationship Id="rId4" Type="http://schemas.openxmlformats.org/officeDocument/2006/relationships/hyperlink" Target="https://holistica11y.com/find-landmarks-on-web-page-with-a11y-bookmarklet/" TargetMode="External"/><Relationship Id="rId9" Type="http://schemas.openxmlformats.org/officeDocument/2006/relationships/hyperlink" Target="https://www.ssa.gov/accessibility/andi/help/install.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0.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https://dequeuniversity.com/screenreaders/narrator-keyboard-shortcuts"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linktr.ee/corgidev"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www.w3.org/WAI/policies/" TargetMode="External"/><Relationship Id="rId7" Type="http://schemas.openxmlformats.org/officeDocument/2006/relationships/image" Target="../media/image48.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60B-A64D-3CFF-6184-8B270143FFBE}"/>
              </a:ext>
            </a:extLst>
          </p:cNvPr>
          <p:cNvSpPr>
            <a:spLocks noGrp="1"/>
          </p:cNvSpPr>
          <p:nvPr>
            <p:ph type="ctrTitle"/>
          </p:nvPr>
        </p:nvSpPr>
        <p:spPr>
          <a:xfrm>
            <a:off x="1924050" y="1278308"/>
            <a:ext cx="8343901" cy="1962198"/>
          </a:xfrm>
        </p:spPr>
        <p:txBody>
          <a:bodyPr anchor="b"/>
          <a:lstStyle/>
          <a:p>
            <a:r>
              <a:rPr lang="en-US" dirty="0"/>
              <a:t>Accessibility Testing</a:t>
            </a:r>
          </a:p>
        </p:txBody>
      </p:sp>
      <p:sp>
        <p:nvSpPr>
          <p:cNvPr id="4" name="Content Placeholder 2">
            <a:extLst>
              <a:ext uri="{FF2B5EF4-FFF2-40B4-BE49-F238E27FC236}">
                <a16:creationId xmlns:a16="http://schemas.microsoft.com/office/drawing/2014/main" id="{9BC89E4A-AD3C-98CA-4927-E96E79A5F8D7}"/>
              </a:ext>
            </a:extLst>
          </p:cNvPr>
          <p:cNvSpPr txBox="1">
            <a:spLocks/>
          </p:cNvSpPr>
          <p:nvPr/>
        </p:nvSpPr>
        <p:spPr>
          <a:xfrm>
            <a:off x="3185465" y="3346102"/>
            <a:ext cx="5958535" cy="12258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t>TechBash</a:t>
            </a:r>
            <a:r>
              <a:rPr lang="en-US" dirty="0"/>
              <a:t> 2023</a:t>
            </a:r>
          </a:p>
        </p:txBody>
      </p:sp>
      <p:sp>
        <p:nvSpPr>
          <p:cNvPr id="3" name="Subtitle 2">
            <a:extLst>
              <a:ext uri="{FF2B5EF4-FFF2-40B4-BE49-F238E27FC236}">
                <a16:creationId xmlns:a16="http://schemas.microsoft.com/office/drawing/2014/main" id="{0F88F566-A8B6-E9CC-11D9-F9016198DE6D}"/>
              </a:ext>
            </a:extLst>
          </p:cNvPr>
          <p:cNvSpPr>
            <a:spLocks noGrp="1"/>
          </p:cNvSpPr>
          <p:nvPr>
            <p:ph type="subTitle" idx="1"/>
          </p:nvPr>
        </p:nvSpPr>
        <p:spPr>
          <a:xfrm>
            <a:off x="4527549" y="5166651"/>
            <a:ext cx="3136899" cy="652923"/>
          </a:xfrm>
        </p:spPr>
        <p:txBody>
          <a:bodyPr/>
          <a:lstStyle/>
          <a:p>
            <a:r>
              <a:rPr lang="en-US" dirty="0"/>
              <a:t>Erissa Duvall</a:t>
            </a:r>
          </a:p>
        </p:txBody>
      </p:sp>
    </p:spTree>
    <p:extLst>
      <p:ext uri="{BB962C8B-B14F-4D97-AF65-F5344CB8AC3E}">
        <p14:creationId xmlns:p14="http://schemas.microsoft.com/office/powerpoint/2010/main" val="214861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8DBD6-1ECE-494A-BD16-C6DFC6FD2E0A}"/>
              </a:ext>
              <a:ext uri="{C183D7F6-B498-43B3-948B-1728B52AA6E4}">
                <adec:decorative xmlns:adec="http://schemas.microsoft.com/office/drawing/2017/decorative" val="1"/>
              </a:ext>
            </a:extLst>
          </p:cNvPr>
          <p:cNvSpPr/>
          <p:nvPr/>
        </p:nvSpPr>
        <p:spPr>
          <a:xfrm>
            <a:off x="5756909" y="805815"/>
            <a:ext cx="6139815" cy="5071109"/>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11805"/>
          </a:xfrm>
        </p:spPr>
        <p:txBody>
          <a:bodyPr/>
          <a:lstStyle/>
          <a:p>
            <a:r>
              <a:rPr lang="en-US" sz="3600" dirty="0"/>
              <a:t>Tools &amp; Resources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441226" y="1481560"/>
            <a:ext cx="4989652" cy="4380846"/>
          </a:xfrm>
        </p:spPr>
        <p:txBody>
          <a:bodyPr>
            <a:noAutofit/>
          </a:bodyPr>
          <a:lstStyle/>
          <a:p>
            <a:pPr marL="285750" indent="-285750">
              <a:buFont typeface="Arial" panose="020B0604020202020204" pitchFamily="34" charset="0"/>
              <a:buChar char="•"/>
            </a:pPr>
            <a:r>
              <a:rPr lang="en-US" sz="1800" dirty="0"/>
              <a:t>Built into your Operating Systems (OS) (MacOS &amp; Windows)</a:t>
            </a:r>
          </a:p>
          <a:p>
            <a:pPr marL="285750" indent="-285750">
              <a:buFont typeface="Arial" panose="020B0604020202020204" pitchFamily="34" charset="0"/>
              <a:buChar char="•"/>
            </a:pPr>
            <a:r>
              <a:rPr lang="en-US" sz="1800" dirty="0"/>
              <a:t>Built into your Browser (Edge &amp; Firefox)</a:t>
            </a:r>
          </a:p>
          <a:p>
            <a:pPr marL="285750" indent="-285750">
              <a:buFont typeface="Arial" panose="020B0604020202020204" pitchFamily="34" charset="0"/>
              <a:buChar char="•"/>
            </a:pPr>
            <a:r>
              <a:rPr lang="en-US" sz="1800" dirty="0"/>
              <a:t>Desktop Applications</a:t>
            </a:r>
          </a:p>
          <a:p>
            <a:pPr marL="285750" indent="-285750">
              <a:buFont typeface="Arial" panose="020B0604020202020204" pitchFamily="34" charset="0"/>
              <a:buChar char="•"/>
            </a:pPr>
            <a:r>
              <a:rPr lang="en-US" sz="1800" dirty="0"/>
              <a:t>Browser Extensions &amp; Web Apps</a:t>
            </a:r>
          </a:p>
          <a:p>
            <a:pPr marL="285750" indent="-285750">
              <a:buFont typeface="Arial" panose="020B0604020202020204" pitchFamily="34" charset="0"/>
              <a:buChar char="•"/>
            </a:pPr>
            <a:r>
              <a:rPr lang="en-US" sz="1800" dirty="0"/>
              <a:t>Bookmarklets</a:t>
            </a:r>
          </a:p>
          <a:p>
            <a:pPr marL="285750" indent="-285750">
              <a:buFont typeface="Arial" panose="020B0604020202020204" pitchFamily="34" charset="0"/>
              <a:buChar char="•"/>
            </a:pPr>
            <a:r>
              <a:rPr lang="en-US" sz="1800" dirty="0"/>
              <a:t>Books</a:t>
            </a:r>
          </a:p>
          <a:p>
            <a:pPr marL="285750" indent="-285750">
              <a:buFont typeface="Arial" panose="020B0604020202020204" pitchFamily="34" charset="0"/>
              <a:buChar char="•"/>
            </a:pPr>
            <a:r>
              <a:rPr lang="en-US" sz="1800" dirty="0"/>
              <a:t>And more</a:t>
            </a:r>
          </a:p>
        </p:txBody>
      </p:sp>
      <p:pic>
        <p:nvPicPr>
          <p:cNvPr id="9" name="Graphic 8" descr="Office set up with bookshelf, wall clock, dry erase board, and desk. The desk has a Braille book, laptop, and cell phone.">
            <a:extLst>
              <a:ext uri="{FF2B5EF4-FFF2-40B4-BE49-F238E27FC236}">
                <a16:creationId xmlns:a16="http://schemas.microsoft.com/office/drawing/2014/main" id="{5A2B1117-1CB4-FD43-8831-FE4B11C81303}"/>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817" y="1481560"/>
            <a:ext cx="6769903" cy="3808070"/>
          </a:xfrm>
          <a:prstGeom prst="rect">
            <a:avLst/>
          </a:prstGeom>
          <a:effectLst>
            <a:outerShdw blurRad="50800" dist="38100" dir="2700000" algn="tl" rotWithShape="0">
              <a:prstClr val="black">
                <a:alpha val="40000"/>
              </a:prstClr>
            </a:outerShdw>
          </a:effectLst>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90297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OS </a:t>
            </a:r>
          </a:p>
        </p:txBody>
      </p:sp>
      <p:pic>
        <p:nvPicPr>
          <p:cNvPr id="7" name="Picture 6" descr="Windows Accessibility Settings Window">
            <a:extLst>
              <a:ext uri="{FF2B5EF4-FFF2-40B4-BE49-F238E27FC236}">
                <a16:creationId xmlns:a16="http://schemas.microsoft.com/office/drawing/2014/main" id="{E8C12097-D59E-BDD4-B857-8ADFD7569796}"/>
              </a:ext>
            </a:extLst>
          </p:cNvPr>
          <p:cNvPicPr>
            <a:picLocks noChangeAspect="1"/>
          </p:cNvPicPr>
          <p:nvPr/>
        </p:nvPicPr>
        <p:blipFill>
          <a:blip r:embed="rId3"/>
          <a:stretch>
            <a:fillRect/>
          </a:stretch>
        </p:blipFill>
        <p:spPr>
          <a:xfrm>
            <a:off x="495615" y="1464124"/>
            <a:ext cx="6677652" cy="4218449"/>
          </a:xfrm>
          <a:prstGeom prst="rect">
            <a:avLst/>
          </a:prstGeom>
          <a:effectLst>
            <a:outerShdw blurRad="50800" dist="165100" dir="2700000" algn="tl" rotWithShape="0">
              <a:prstClr val="black">
                <a:alpha val="40000"/>
              </a:prst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70977587-0D6F-9B09-C6AF-D341AB9F8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3774" y="566562"/>
            <a:ext cx="2754592" cy="5116011"/>
          </a:xfrm>
          <a:prstGeom prst="rect">
            <a:avLst/>
          </a:prstGeom>
          <a:noFill/>
          <a:effectLst>
            <a:outerShdw blurRad="50800" dist="165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273486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Browsers </a:t>
            </a:r>
          </a:p>
        </p:txBody>
      </p:sp>
      <p:pic>
        <p:nvPicPr>
          <p:cNvPr id="11" name="Picture 10" descr="FireFox browser window navigated to Microsoft.com.&#10;&#10;Developer tools are open and on the Accessibility tab.">
            <a:extLst>
              <a:ext uri="{FF2B5EF4-FFF2-40B4-BE49-F238E27FC236}">
                <a16:creationId xmlns:a16="http://schemas.microsoft.com/office/drawing/2014/main" id="{1325FF84-DF48-4A3D-28A1-A76012E22796}"/>
              </a:ext>
            </a:extLst>
          </p:cNvPr>
          <p:cNvPicPr>
            <a:picLocks noChangeAspect="1"/>
          </p:cNvPicPr>
          <p:nvPr/>
        </p:nvPicPr>
        <p:blipFill>
          <a:blip r:embed="rId3"/>
          <a:stretch>
            <a:fillRect/>
          </a:stretch>
        </p:blipFill>
        <p:spPr>
          <a:xfrm>
            <a:off x="641350" y="1384950"/>
            <a:ext cx="4719101" cy="4356093"/>
          </a:xfrm>
          <a:prstGeom prst="rect">
            <a:avLst/>
          </a:prstGeom>
          <a:effectLst>
            <a:outerShdw blurRad="50800" dist="165100" dir="2700000" algn="tl" rotWithShape="0">
              <a:prstClr val="black">
                <a:alpha val="40000"/>
              </a:prstClr>
            </a:outerShdw>
          </a:effectLst>
        </p:spPr>
      </p:pic>
      <p:pic>
        <p:nvPicPr>
          <p:cNvPr id="2" name="Picture 1" descr="Lighthouse tool within Microsoft Edge">
            <a:extLst>
              <a:ext uri="{FF2B5EF4-FFF2-40B4-BE49-F238E27FC236}">
                <a16:creationId xmlns:a16="http://schemas.microsoft.com/office/drawing/2014/main" id="{7274EC29-F775-E788-47CC-03202F3753C2}"/>
              </a:ext>
            </a:extLst>
          </p:cNvPr>
          <p:cNvPicPr>
            <a:picLocks noChangeAspect="1"/>
          </p:cNvPicPr>
          <p:nvPr/>
        </p:nvPicPr>
        <p:blipFill>
          <a:blip r:embed="rId4"/>
          <a:stretch>
            <a:fillRect/>
          </a:stretch>
        </p:blipFill>
        <p:spPr>
          <a:xfrm>
            <a:off x="6051720" y="498992"/>
            <a:ext cx="2544940" cy="5242051"/>
          </a:xfrm>
          <a:prstGeom prst="rect">
            <a:avLst/>
          </a:prstGeom>
          <a:effectLst>
            <a:outerShdw blurRad="50800" dist="165100" dir="2700000" algn="tl" rotWithShape="0">
              <a:prstClr val="black">
                <a:alpha val="40000"/>
              </a:prstClr>
            </a:outerShdw>
          </a:effectLst>
        </p:spPr>
      </p:pic>
      <p:pic>
        <p:nvPicPr>
          <p:cNvPr id="6" name="Picture 5" descr="Rendering options under Microsoft Edge Developer Tools with the &quot;Rendering&quot; tab and the &quot;Emulate vision deficiencies&quot; options highlighted.">
            <a:extLst>
              <a:ext uri="{FF2B5EF4-FFF2-40B4-BE49-F238E27FC236}">
                <a16:creationId xmlns:a16="http://schemas.microsoft.com/office/drawing/2014/main" id="{5C21DE26-05DE-61B4-093C-9B51375E135E}"/>
              </a:ext>
            </a:extLst>
          </p:cNvPr>
          <p:cNvPicPr>
            <a:picLocks noChangeAspect="1"/>
          </p:cNvPicPr>
          <p:nvPr/>
        </p:nvPicPr>
        <p:blipFill>
          <a:blip r:embed="rId5"/>
          <a:stretch>
            <a:fillRect/>
          </a:stretch>
        </p:blipFill>
        <p:spPr>
          <a:xfrm>
            <a:off x="9153737" y="498992"/>
            <a:ext cx="2502487" cy="5242051"/>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404263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CCA &amp; PEAT</a:t>
            </a:r>
          </a:p>
        </p:txBody>
      </p:sp>
      <p:pic>
        <p:nvPicPr>
          <p:cNvPr id="7" name="Picture 6" descr="Color Contrast Analyzer screen showing an example of a color pair that fail all WCAG color contrast minimums.">
            <a:extLst>
              <a:ext uri="{FF2B5EF4-FFF2-40B4-BE49-F238E27FC236}">
                <a16:creationId xmlns:a16="http://schemas.microsoft.com/office/drawing/2014/main" id="{5CC45932-23D9-A34A-BDB3-F7E29C4203FA}"/>
              </a:ext>
            </a:extLst>
          </p:cNvPr>
          <p:cNvPicPr>
            <a:picLocks noChangeAspect="1"/>
          </p:cNvPicPr>
          <p:nvPr/>
        </p:nvPicPr>
        <p:blipFill>
          <a:blip r:embed="rId3"/>
          <a:stretch>
            <a:fillRect/>
          </a:stretch>
        </p:blipFill>
        <p:spPr>
          <a:xfrm>
            <a:off x="641350" y="1501219"/>
            <a:ext cx="2685615" cy="4217863"/>
          </a:xfrm>
          <a:prstGeom prst="rect">
            <a:avLst/>
          </a:prstGeom>
          <a:effectLst>
            <a:outerShdw blurRad="50800" dist="165100" dir="2700000" algn="tl" rotWithShape="0">
              <a:prstClr val="black">
                <a:alpha val="40000"/>
              </a:prstClr>
            </a:outerShdw>
          </a:effectLst>
        </p:spPr>
      </p:pic>
      <p:pic>
        <p:nvPicPr>
          <p:cNvPr id="8" name="Picture 7" descr="Color Contrast Analyzer screen showing an example of a color pair that pass all WCAG color contrast minimums.">
            <a:extLst>
              <a:ext uri="{FF2B5EF4-FFF2-40B4-BE49-F238E27FC236}">
                <a16:creationId xmlns:a16="http://schemas.microsoft.com/office/drawing/2014/main" id="{0A927BB7-7D71-39EF-50C8-DD92BC46F5AB}"/>
              </a:ext>
            </a:extLst>
          </p:cNvPr>
          <p:cNvPicPr>
            <a:picLocks noChangeAspect="1"/>
          </p:cNvPicPr>
          <p:nvPr/>
        </p:nvPicPr>
        <p:blipFill>
          <a:blip r:embed="rId4"/>
          <a:stretch>
            <a:fillRect/>
          </a:stretch>
        </p:blipFill>
        <p:spPr>
          <a:xfrm>
            <a:off x="3660112" y="1501218"/>
            <a:ext cx="2791780" cy="4217863"/>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13</a:t>
            </a:fld>
            <a:endParaRPr lang="en-US" dirty="0"/>
          </a:p>
        </p:txBody>
      </p:sp>
      <p:pic>
        <p:nvPicPr>
          <p:cNvPr id="6" name="Picture 5" descr="Photosensitive Epilepsy Analysis Tool window">
            <a:extLst>
              <a:ext uri="{FF2B5EF4-FFF2-40B4-BE49-F238E27FC236}">
                <a16:creationId xmlns:a16="http://schemas.microsoft.com/office/drawing/2014/main" id="{A93D3052-B6B7-761E-4016-0116C14CCBA2}"/>
              </a:ext>
            </a:extLst>
          </p:cNvPr>
          <p:cNvPicPr>
            <a:picLocks noChangeAspect="1"/>
          </p:cNvPicPr>
          <p:nvPr/>
        </p:nvPicPr>
        <p:blipFill>
          <a:blip r:embed="rId5"/>
          <a:stretch>
            <a:fillRect/>
          </a:stretch>
        </p:blipFill>
        <p:spPr>
          <a:xfrm>
            <a:off x="6822436" y="2290081"/>
            <a:ext cx="4806967" cy="3429000"/>
          </a:xfrm>
          <a:prstGeom prst="rect">
            <a:avLst/>
          </a:prstGeom>
          <a:effectLst>
            <a:outerShdw blurRad="50800" dist="165100" dir="2700000" algn="tl" rotWithShape="0">
              <a:prstClr val="black">
                <a:alpha val="40000"/>
              </a:prstClr>
            </a:outerShdw>
          </a:effectLst>
        </p:spPr>
      </p:pic>
    </p:spTree>
    <p:extLst>
      <p:ext uri="{BB962C8B-B14F-4D97-AF65-F5344CB8AC3E}">
        <p14:creationId xmlns:p14="http://schemas.microsoft.com/office/powerpoint/2010/main" val="1516494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Microsoft Accessibility Insights</a:t>
            </a:r>
          </a:p>
        </p:txBody>
      </p:sp>
      <p:pic>
        <p:nvPicPr>
          <p:cNvPr id="2" name="Picture 1" descr="Accessibility Insights window showing the options to run &quot;FastPass&quot;, &quot;Assessment&quot;, or &quot;Ad Hoc tools&quot;.">
            <a:extLst>
              <a:ext uri="{FF2B5EF4-FFF2-40B4-BE49-F238E27FC236}">
                <a16:creationId xmlns:a16="http://schemas.microsoft.com/office/drawing/2014/main" id="{F2C239B2-AB4D-6031-2526-FB6C4DAA38B3}"/>
              </a:ext>
            </a:extLst>
          </p:cNvPr>
          <p:cNvPicPr>
            <a:picLocks noChangeAspect="1"/>
          </p:cNvPicPr>
          <p:nvPr/>
        </p:nvPicPr>
        <p:blipFill>
          <a:blip r:embed="rId3"/>
          <a:stretch>
            <a:fillRect/>
          </a:stretch>
        </p:blipFill>
        <p:spPr>
          <a:xfrm>
            <a:off x="562509" y="2318325"/>
            <a:ext cx="2846079" cy="3045304"/>
          </a:xfrm>
          <a:prstGeom prst="rect">
            <a:avLst/>
          </a:prstGeom>
          <a:solidFill>
            <a:srgbClr val="FFFFFF">
              <a:shade val="85000"/>
            </a:srgbClr>
          </a:solidFill>
          <a:ln w="88900" cap="sq">
            <a:noFill/>
            <a:miter lim="800000"/>
          </a:ln>
          <a:effectLst>
            <a:outerShdw blurRad="50800" dist="165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6" name="Picture 5"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D419DAE3-0EDE-C494-0EBD-B78BBF82C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535" y="1848489"/>
            <a:ext cx="3632480" cy="3816240"/>
          </a:xfrm>
          <a:prstGeom prst="rect">
            <a:avLst/>
          </a:prstGeom>
          <a:effectLst>
            <a:outerShdw blurRad="50800" dist="165100" dir="2700000" algn="tl" rotWithShape="0">
              <a:prstClr val="black">
                <a:alpha val="40000"/>
              </a:prstClr>
            </a:outerShdw>
          </a:effectLst>
        </p:spPr>
      </p:pic>
      <p:pic>
        <p:nvPicPr>
          <p:cNvPr id="10" name="Picture 9" descr="Accessibility Insights FastPass window displaying the results of a FastPass automated test run.">
            <a:extLst>
              <a:ext uri="{FF2B5EF4-FFF2-40B4-BE49-F238E27FC236}">
                <a16:creationId xmlns:a16="http://schemas.microsoft.com/office/drawing/2014/main" id="{08A56BBE-E48B-10BE-ED4B-7A9346567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4962" y="2184626"/>
            <a:ext cx="3934529" cy="3143967"/>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2364921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Deque Axe </a:t>
            </a:r>
            <a:r>
              <a:rPr lang="en-US" dirty="0" err="1"/>
              <a:t>DevTools</a:t>
            </a:r>
            <a:endParaRPr lang="en-US" dirty="0"/>
          </a:p>
        </p:txBody>
      </p:sp>
      <p:pic>
        <p:nvPicPr>
          <p:cNvPr id="7" name="Picture 6" descr="Axe DevTools main panel with options for types of automated/manual guided tests to run.">
            <a:extLst>
              <a:ext uri="{FF2B5EF4-FFF2-40B4-BE49-F238E27FC236}">
                <a16:creationId xmlns:a16="http://schemas.microsoft.com/office/drawing/2014/main" id="{5FBCC7A1-0009-2FD0-7B33-A719107FD9D3}"/>
              </a:ext>
            </a:extLst>
          </p:cNvPr>
          <p:cNvPicPr>
            <a:picLocks noChangeAspect="1"/>
          </p:cNvPicPr>
          <p:nvPr/>
        </p:nvPicPr>
        <p:blipFill>
          <a:blip r:embed="rId3"/>
          <a:stretch>
            <a:fillRect/>
          </a:stretch>
        </p:blipFill>
        <p:spPr>
          <a:xfrm>
            <a:off x="3189074" y="1400546"/>
            <a:ext cx="2906926" cy="4336419"/>
          </a:xfrm>
          <a:prstGeom prst="rect">
            <a:avLst/>
          </a:prstGeom>
          <a:effectLst>
            <a:outerShdw blurRad="50800" dist="165100" dir="2700000" algn="tl" rotWithShape="0">
              <a:prstClr val="black">
                <a:alpha val="40000"/>
              </a:prstClr>
            </a:outerShdw>
          </a:effectLst>
        </p:spPr>
      </p:pic>
      <p:pic>
        <p:nvPicPr>
          <p:cNvPr id="8" name="Picture 7" descr="Axe DevTools Automated Test Results screen">
            <a:extLst>
              <a:ext uri="{FF2B5EF4-FFF2-40B4-BE49-F238E27FC236}">
                <a16:creationId xmlns:a16="http://schemas.microsoft.com/office/drawing/2014/main" id="{004F4BA0-8CB0-3584-86C9-6227EE8FAE8E}"/>
              </a:ext>
            </a:extLst>
          </p:cNvPr>
          <p:cNvPicPr>
            <a:picLocks noChangeAspect="1"/>
          </p:cNvPicPr>
          <p:nvPr/>
        </p:nvPicPr>
        <p:blipFill>
          <a:blip r:embed="rId4"/>
          <a:stretch>
            <a:fillRect/>
          </a:stretch>
        </p:blipFill>
        <p:spPr>
          <a:xfrm>
            <a:off x="6358106" y="1400545"/>
            <a:ext cx="2928718" cy="4336420"/>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1686127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212409"/>
          </a:xfrm>
        </p:spPr>
        <p:txBody>
          <a:bodyPr/>
          <a:lstStyle/>
          <a:p>
            <a:r>
              <a:rPr lang="en-US" dirty="0"/>
              <a:t>WAVE</a:t>
            </a:r>
          </a:p>
        </p:txBody>
      </p:sp>
      <p:pic>
        <p:nvPicPr>
          <p:cNvPr id="2" name="Picture 1"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8FFEFA08-ECC3-1FE8-3347-82A98FD1CBB8}"/>
              </a:ext>
            </a:extLst>
          </p:cNvPr>
          <p:cNvPicPr>
            <a:picLocks noChangeAspect="1"/>
          </p:cNvPicPr>
          <p:nvPr/>
        </p:nvPicPr>
        <p:blipFill rotWithShape="1">
          <a:blip r:embed="rId3"/>
          <a:srcRect t="7163" r="596" b="-945"/>
          <a:stretch/>
        </p:blipFill>
        <p:spPr>
          <a:xfrm>
            <a:off x="3194613" y="987552"/>
            <a:ext cx="6739128" cy="4754880"/>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109276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W3C Markup Validation Service</a:t>
            </a:r>
          </a:p>
        </p:txBody>
      </p:sp>
      <p:pic>
        <p:nvPicPr>
          <p:cNvPr id="6" name="Picture 5"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69D0D327-280F-D6C7-3897-096CAB4F87AC}"/>
              </a:ext>
            </a:extLst>
          </p:cNvPr>
          <p:cNvPicPr>
            <a:picLocks noChangeAspect="1"/>
          </p:cNvPicPr>
          <p:nvPr/>
        </p:nvPicPr>
        <p:blipFill>
          <a:blip r:embed="rId3"/>
          <a:stretch>
            <a:fillRect/>
          </a:stretch>
        </p:blipFill>
        <p:spPr>
          <a:xfrm>
            <a:off x="2065716" y="1363632"/>
            <a:ext cx="8060568" cy="4346445"/>
          </a:xfrm>
          <a:prstGeom prst="rect">
            <a:avLst/>
          </a:prstGeom>
          <a:effectLst>
            <a:outerShdw blurRad="50800" dist="165100" dir="2700000" algn="ctr" rotWithShape="0">
              <a:srgbClr val="000000">
                <a:alpha val="43137"/>
              </a:srgb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80586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D21780-233A-D9B5-0DD8-58622FACF94A}"/>
              </a:ext>
            </a:extLst>
          </p:cNvPr>
          <p:cNvSpPr>
            <a:spLocks noGrp="1"/>
          </p:cNvSpPr>
          <p:nvPr>
            <p:ph type="title"/>
          </p:nvPr>
        </p:nvSpPr>
        <p:spPr>
          <a:xfrm>
            <a:off x="381001" y="952667"/>
            <a:ext cx="4629149" cy="801926"/>
          </a:xfrm>
        </p:spPr>
        <p:txBody>
          <a:bodyPr/>
          <a:lstStyle/>
          <a:p>
            <a:r>
              <a:rPr lang="en-US" dirty="0"/>
              <a:t>Bookmarklets</a:t>
            </a:r>
          </a:p>
        </p:txBody>
      </p:sp>
      <p:pic>
        <p:nvPicPr>
          <p:cNvPr id="22" name="Picture 21" descr="Address and bookmark bar of a browser window with 2 bookmarklets labeled &quot;ANDI&quot; and &quot;Headings&quot; circled.">
            <a:extLst>
              <a:ext uri="{FF2B5EF4-FFF2-40B4-BE49-F238E27FC236}">
                <a16:creationId xmlns:a16="http://schemas.microsoft.com/office/drawing/2014/main" id="{57698FB1-C905-63CD-2100-5337DFD879ED}"/>
              </a:ext>
            </a:extLst>
          </p:cNvPr>
          <p:cNvPicPr>
            <a:picLocks noChangeAspect="1"/>
          </p:cNvPicPr>
          <p:nvPr/>
        </p:nvPicPr>
        <p:blipFill>
          <a:blip r:embed="rId3"/>
          <a:stretch>
            <a:fillRect/>
          </a:stretch>
        </p:blipFill>
        <p:spPr>
          <a:xfrm>
            <a:off x="398930" y="1754593"/>
            <a:ext cx="4935070" cy="1428573"/>
          </a:xfrm>
          <a:prstGeom prst="rect">
            <a:avLst/>
          </a:prstGeom>
          <a:effectLst/>
        </p:spPr>
      </p:pic>
      <p:sp>
        <p:nvSpPr>
          <p:cNvPr id="21" name="Content Placeholder 4">
            <a:extLst>
              <a:ext uri="{FF2B5EF4-FFF2-40B4-BE49-F238E27FC236}">
                <a16:creationId xmlns:a16="http://schemas.microsoft.com/office/drawing/2014/main" id="{75D772E3-94A1-7B09-3BAD-4C7B358F41EB}"/>
              </a:ext>
            </a:extLst>
          </p:cNvPr>
          <p:cNvSpPr>
            <a:spLocks noGrp="1"/>
          </p:cNvSpPr>
          <p:nvPr>
            <p:ph idx="1"/>
          </p:nvPr>
        </p:nvSpPr>
        <p:spPr>
          <a:xfrm>
            <a:off x="398930" y="3287210"/>
            <a:ext cx="4966503" cy="2581778"/>
          </a:xfrm>
        </p:spPr>
        <p:txBody>
          <a:bodyPr>
            <a:noAutofit/>
          </a:bodyPr>
          <a:lstStyle/>
          <a:p>
            <a:pPr marL="285750" indent="-285750">
              <a:buFont typeface="Arial" panose="020B0604020202020204" pitchFamily="34" charset="0"/>
              <a:buChar char="•"/>
            </a:pPr>
            <a:r>
              <a:rPr lang="en-US" sz="1800"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Landmarks Bookmarklet | HolisticA11Y</a:t>
            </a:r>
            <a:endParaRPr lang="en-US" sz="1800"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Forms Bookmarklet (pauljadam.com)</a:t>
            </a:r>
            <a:endParaRPr lang="en-US" sz="1800"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ARIA Bookmarklet (pauljadam.com)</a:t>
            </a:r>
            <a:endParaRPr lang="en-US" sz="1800"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Text Spacing Bookmarklet (dylanb.github.io)</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Accessibility Bookmarklets (accessibility-bookmarklets.org)</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ANDI Accessibility Testing Tool (ssa.gov)</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0" name="Picture 19" descr="W3C Help page with the ANDI Bookmarklet app loaded at the top of the page.">
            <a:extLst>
              <a:ext uri="{FF2B5EF4-FFF2-40B4-BE49-F238E27FC236}">
                <a16:creationId xmlns:a16="http://schemas.microsoft.com/office/drawing/2014/main" id="{B035FC72-F135-68C1-3A67-70B6FB2094FC}"/>
              </a:ext>
            </a:extLst>
          </p:cNvPr>
          <p:cNvPicPr>
            <a:picLocks noChangeAspect="1"/>
          </p:cNvPicPr>
          <p:nvPr/>
        </p:nvPicPr>
        <p:blipFill>
          <a:blip r:embed="rId10"/>
          <a:stretch>
            <a:fillRect/>
          </a:stretch>
        </p:blipFill>
        <p:spPr>
          <a:xfrm>
            <a:off x="5720714" y="869315"/>
            <a:ext cx="3508375" cy="3090863"/>
          </a:xfrm>
          <a:prstGeom prst="rect">
            <a:avLst/>
          </a:prstGeom>
        </p:spPr>
      </p:pic>
      <p:pic>
        <p:nvPicPr>
          <p:cNvPr id="18" name="Picture Placeholder 17" descr="W3C Help page with headings highlighted with the levels by the Heading bookmarklet.">
            <a:extLst>
              <a:ext uri="{FF2B5EF4-FFF2-40B4-BE49-F238E27FC236}">
                <a16:creationId xmlns:a16="http://schemas.microsoft.com/office/drawing/2014/main" id="{7DC10FC7-7524-5FCE-E99B-A7550C559C47}"/>
              </a:ext>
            </a:extLst>
          </p:cNvPr>
          <p:cNvPicPr>
            <a:picLocks noGrp="1" noChangeAspect="1"/>
          </p:cNvPicPr>
          <p:nvPr>
            <p:ph type="pic" sz="quarter" idx="11"/>
          </p:nvPr>
        </p:nvPicPr>
        <p:blipFill>
          <a:blip r:embed="rId11"/>
          <a:srcRect l="1464" r="1464"/>
          <a:stretch>
            <a:fillRect/>
          </a:stretch>
        </p:blipFill>
        <p:spPr>
          <a:xfrm>
            <a:off x="8274050" y="2778125"/>
            <a:ext cx="3508375" cy="3090863"/>
          </a:xfrm>
          <a:prstGeom prst="rect">
            <a:avLst/>
          </a:prstGeom>
        </p:spPr>
      </p:pic>
      <p:sp>
        <p:nvSpPr>
          <p:cNvPr id="12" name="Text Placeholder 11">
            <a:extLst>
              <a:ext uri="{FF2B5EF4-FFF2-40B4-BE49-F238E27FC236}">
                <a16:creationId xmlns:a16="http://schemas.microsoft.com/office/drawing/2014/main" id="{B60F0793-486A-EC67-A65D-8FFD5BBA8DDB}"/>
              </a:ext>
              <a:ext uri="{C183D7F6-B498-43B3-948B-1728B52AA6E4}">
                <adec:decorative xmlns:adec="http://schemas.microsoft.com/office/drawing/2017/decorative" val="1"/>
              </a:ext>
            </a:extLst>
          </p:cNvPr>
          <p:cNvSpPr>
            <a:spLocks noGrp="1"/>
          </p:cNvSpPr>
          <p:nvPr>
            <p:ph type="body" sz="quarter" idx="12"/>
          </p:nvPr>
        </p:nvSpPr>
        <p:spPr/>
        <p:txBody>
          <a:bodyPr/>
          <a:lstStyle/>
          <a:p>
            <a:r>
              <a:rPr lang="en-US" dirty="0"/>
              <a:t>Erissa</a:t>
            </a:r>
          </a:p>
        </p:txBody>
      </p:sp>
      <p:sp>
        <p:nvSpPr>
          <p:cNvPr id="6" name="Date Placeholder 5">
            <a:extLst>
              <a:ext uri="{FF2B5EF4-FFF2-40B4-BE49-F238E27FC236}">
                <a16:creationId xmlns:a16="http://schemas.microsoft.com/office/drawing/2014/main" id="{A6478DB5-B8D2-0F06-3742-41CE56BF28F0}"/>
              </a:ext>
              <a:ext uri="{C183D7F6-B498-43B3-948B-1728B52AA6E4}">
                <adec:decorative xmlns:adec="http://schemas.microsoft.com/office/drawing/2017/decorative" val="1"/>
              </a:ext>
            </a:extLst>
          </p:cNvPr>
          <p:cNvSpPr>
            <a:spLocks noGrp="1"/>
          </p:cNvSpPr>
          <p:nvPr>
            <p:ph type="dt" sz="half" idx="2"/>
          </p:nvPr>
        </p:nvSpPr>
        <p:spPr/>
        <p:txBody>
          <a:bodyPr/>
          <a:lstStyle/>
          <a:p>
            <a:r>
              <a:rPr lang="en-US"/>
              <a:t>11/9/2023</a:t>
            </a:r>
            <a:endParaRPr lang="en-US" dirty="0"/>
          </a:p>
        </p:txBody>
      </p:sp>
      <p:sp>
        <p:nvSpPr>
          <p:cNvPr id="7" name="Slide Number Placeholder 6">
            <a:extLst>
              <a:ext uri="{FF2B5EF4-FFF2-40B4-BE49-F238E27FC236}">
                <a16:creationId xmlns:a16="http://schemas.microsoft.com/office/drawing/2014/main" id="{9ACA6068-29CA-9402-8A34-2A57EDC431C1}"/>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2272296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381001" y="897076"/>
            <a:ext cx="4710191" cy="850702"/>
          </a:xfrm>
        </p:spPr>
        <p:txBody>
          <a:bodyPr/>
          <a:lstStyle/>
          <a:p>
            <a:r>
              <a:rPr lang="en-US" dirty="0"/>
              <a:t>Books</a:t>
            </a:r>
          </a:p>
        </p:txBody>
      </p:sp>
      <p:sp>
        <p:nvSpPr>
          <p:cNvPr id="7" name="Content Placeholder 4">
            <a:extLst>
              <a:ext uri="{FF2B5EF4-FFF2-40B4-BE49-F238E27FC236}">
                <a16:creationId xmlns:a16="http://schemas.microsoft.com/office/drawing/2014/main" id="{98CD5BBE-51A3-80E7-AEC4-FD90634E06CA}"/>
              </a:ext>
            </a:extLst>
          </p:cNvPr>
          <p:cNvSpPr>
            <a:spLocks noGrp="1"/>
          </p:cNvSpPr>
          <p:nvPr>
            <p:ph idx="1"/>
          </p:nvPr>
        </p:nvSpPr>
        <p:spPr>
          <a:xfrm>
            <a:off x="381001" y="1794076"/>
            <a:ext cx="4966503" cy="3922762"/>
          </a:xfrm>
        </p:spPr>
        <p:txBody>
          <a:bodyPr>
            <a:noAutofit/>
          </a:bodyPr>
          <a:lstStyle/>
          <a:p>
            <a:pPr marL="285750" indent="-285750">
              <a:buFont typeface="Arial" panose="020B0604020202020204" pitchFamily="34" charset="0"/>
              <a:buChar char="•"/>
            </a:pPr>
            <a:r>
              <a:rPr lang="en-US" dirty="0"/>
              <a:t>"Inclusive Design Patterns" by </a:t>
            </a:r>
            <a:r>
              <a:rPr lang="en-US" dirty="0" err="1"/>
              <a:t>Heydon</a:t>
            </a:r>
            <a:r>
              <a:rPr lang="en-US" dirty="0"/>
              <a:t> Pickering</a:t>
            </a:r>
          </a:p>
          <a:p>
            <a:pPr marL="285750" indent="-285750">
              <a:buFont typeface="Arial" panose="020B0604020202020204" pitchFamily="34" charset="0"/>
              <a:buChar char="•"/>
            </a:pPr>
            <a:r>
              <a:rPr lang="en-US" dirty="0"/>
              <a:t>"Form Design Patterns" by Adam Silver</a:t>
            </a:r>
          </a:p>
          <a:p>
            <a:pPr marL="285750" indent="-285750">
              <a:buFont typeface="Arial" panose="020B0604020202020204" pitchFamily="34" charset="0"/>
              <a:buChar char="•"/>
            </a:pPr>
            <a:r>
              <a:rPr lang="en-US" dirty="0"/>
              <a:t>"Inclusive Components" by </a:t>
            </a:r>
            <a:r>
              <a:rPr lang="en-US" dirty="0" err="1"/>
              <a:t>Heydon</a:t>
            </a:r>
            <a:r>
              <a:rPr lang="en-US" dirty="0"/>
              <a:t> Pickering.</a:t>
            </a: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19</a:t>
            </a:fld>
            <a:endParaRPr lang="en-US" dirty="0"/>
          </a:p>
        </p:txBody>
      </p:sp>
      <p:pic>
        <p:nvPicPr>
          <p:cNvPr id="5" name="Picture 4">
            <a:extLst>
              <a:ext uri="{FF2B5EF4-FFF2-40B4-BE49-F238E27FC236}">
                <a16:creationId xmlns:a16="http://schemas.microsoft.com/office/drawing/2014/main" id="{DB4DE5B9-241D-1799-42D7-5942E50F4DA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263" y="1018572"/>
            <a:ext cx="6144661" cy="4626568"/>
          </a:xfrm>
          <a:prstGeom prst="rect">
            <a:avLst/>
          </a:prstGeom>
          <a:effectLst/>
        </p:spPr>
      </p:pic>
    </p:spTree>
    <p:extLst>
      <p:ext uri="{BB962C8B-B14F-4D97-AF65-F5344CB8AC3E}">
        <p14:creationId xmlns:p14="http://schemas.microsoft.com/office/powerpoint/2010/main" val="234219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6B9F95A-BDFC-FF58-A5C0-DC1026C3BBE2}"/>
              </a:ext>
            </a:extLst>
          </p:cNvPr>
          <p:cNvSpPr>
            <a:spLocks noGrp="1"/>
          </p:cNvSpPr>
          <p:nvPr>
            <p:ph type="title"/>
          </p:nvPr>
        </p:nvSpPr>
        <p:spPr>
          <a:xfrm>
            <a:off x="301451" y="315449"/>
            <a:ext cx="11555603" cy="1264465"/>
          </a:xfrm>
        </p:spPr>
        <p:txBody>
          <a:bodyPr/>
          <a:lstStyle/>
          <a:p>
            <a:pPr algn="ctr"/>
            <a:r>
              <a:rPr lang="en-US" dirty="0"/>
              <a:t>Thank you </a:t>
            </a:r>
            <a:r>
              <a:rPr lang="en-US" dirty="0" err="1"/>
              <a:t>TechBash</a:t>
            </a:r>
            <a:r>
              <a:rPr lang="en-US" dirty="0"/>
              <a:t> 2023 Sponsors!</a:t>
            </a:r>
          </a:p>
        </p:txBody>
      </p:sp>
      <p:pic>
        <p:nvPicPr>
          <p:cNvPr id="1026" name="Picture 2" descr="TextControl logo">
            <a:extLst>
              <a:ext uri="{FF2B5EF4-FFF2-40B4-BE49-F238E27FC236}">
                <a16:creationId xmlns:a16="http://schemas.microsoft.com/office/drawing/2014/main" id="{C42559EB-CD42-B625-C90E-353D0E3AF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25" y="1589129"/>
            <a:ext cx="3406393" cy="493927"/>
          </a:xfrm>
          <a:prstGeom prst="rect">
            <a:avLst/>
          </a:prstGeom>
          <a:solidFill>
            <a:schemeClr val="bg1"/>
          </a:solidFill>
          <a:effectLst>
            <a:outerShdw blurRad="50800" dist="63500" dir="2700000" algn="tl" rotWithShape="0">
              <a:prstClr val="black">
                <a:alpha val="40000"/>
              </a:prstClr>
            </a:outerShdw>
          </a:effectLst>
        </p:spPr>
      </p:pic>
      <p:pic>
        <p:nvPicPr>
          <p:cNvPr id="17" name="Picture 16" descr="InfernoRed Technology logo">
            <a:extLst>
              <a:ext uri="{FF2B5EF4-FFF2-40B4-BE49-F238E27FC236}">
                <a16:creationId xmlns:a16="http://schemas.microsoft.com/office/drawing/2014/main" id="{621DDB42-7FAA-887F-A038-8A9FA78000FB}"/>
              </a:ext>
            </a:extLst>
          </p:cNvPr>
          <p:cNvPicPr>
            <a:picLocks noChangeAspect="1"/>
          </p:cNvPicPr>
          <p:nvPr/>
        </p:nvPicPr>
        <p:blipFill>
          <a:blip r:embed="rId4"/>
          <a:stretch>
            <a:fillRect/>
          </a:stretch>
        </p:blipFill>
        <p:spPr>
          <a:xfrm>
            <a:off x="4622308" y="1589129"/>
            <a:ext cx="3265647" cy="682678"/>
          </a:xfrm>
          <a:prstGeom prst="rect">
            <a:avLst/>
          </a:prstGeom>
          <a:effectLst>
            <a:outerShdw blurRad="50800" dist="63500" dir="2700000" algn="tl" rotWithShape="0">
              <a:prstClr val="black">
                <a:alpha val="40000"/>
              </a:prstClr>
            </a:outerShdw>
          </a:effectLst>
        </p:spPr>
      </p:pic>
      <p:pic>
        <p:nvPicPr>
          <p:cNvPr id="19" name="Picture 18" descr="Umbraco The Friendly CMS logo">
            <a:extLst>
              <a:ext uri="{FF2B5EF4-FFF2-40B4-BE49-F238E27FC236}">
                <a16:creationId xmlns:a16="http://schemas.microsoft.com/office/drawing/2014/main" id="{EC7FF6BE-A22A-7037-AE2A-0E34378D7E43}"/>
              </a:ext>
            </a:extLst>
          </p:cNvPr>
          <p:cNvPicPr>
            <a:picLocks noChangeAspect="1"/>
          </p:cNvPicPr>
          <p:nvPr/>
        </p:nvPicPr>
        <p:blipFill>
          <a:blip r:embed="rId5"/>
          <a:stretch>
            <a:fillRect/>
          </a:stretch>
        </p:blipFill>
        <p:spPr>
          <a:xfrm>
            <a:off x="8221707" y="1579914"/>
            <a:ext cx="2331219" cy="749320"/>
          </a:xfrm>
          <a:prstGeom prst="rect">
            <a:avLst/>
          </a:prstGeom>
          <a:effectLst>
            <a:outerShdw blurRad="50800" dist="63500" dir="2700000" algn="tl" rotWithShape="0">
              <a:prstClr val="black">
                <a:alpha val="40000"/>
              </a:prstClr>
            </a:outerShdw>
          </a:effectLst>
        </p:spPr>
      </p:pic>
      <p:pic>
        <p:nvPicPr>
          <p:cNvPr id="21" name="Picture 20" descr="Progress logo">
            <a:extLst>
              <a:ext uri="{FF2B5EF4-FFF2-40B4-BE49-F238E27FC236}">
                <a16:creationId xmlns:a16="http://schemas.microsoft.com/office/drawing/2014/main" id="{5B8865A2-EB68-32CA-A4A4-DCFB7659EE8F}"/>
              </a:ext>
            </a:extLst>
          </p:cNvPr>
          <p:cNvPicPr>
            <a:picLocks noChangeAspect="1"/>
          </p:cNvPicPr>
          <p:nvPr/>
        </p:nvPicPr>
        <p:blipFill>
          <a:blip r:embed="rId6"/>
          <a:stretch>
            <a:fillRect/>
          </a:stretch>
        </p:blipFill>
        <p:spPr>
          <a:xfrm>
            <a:off x="767023" y="2576261"/>
            <a:ext cx="3379596" cy="803806"/>
          </a:xfrm>
          <a:prstGeom prst="rect">
            <a:avLst/>
          </a:prstGeom>
          <a:effectLst>
            <a:outerShdw blurRad="50800" dist="63500" dir="2700000" algn="tl" rotWithShape="0">
              <a:prstClr val="black">
                <a:alpha val="40000"/>
              </a:prstClr>
            </a:outerShdw>
          </a:effectLst>
        </p:spPr>
      </p:pic>
      <p:pic>
        <p:nvPicPr>
          <p:cNvPr id="1030" name="Picture 6" descr="Clear Measure Make your software new again logo">
            <a:extLst>
              <a:ext uri="{FF2B5EF4-FFF2-40B4-BE49-F238E27FC236}">
                <a16:creationId xmlns:a16="http://schemas.microsoft.com/office/drawing/2014/main" id="{B6079AE1-03A9-8990-AB0E-26035FB4FF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5640" y="2576261"/>
            <a:ext cx="3498982" cy="85273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descr="Uno Platform logo">
            <a:extLst>
              <a:ext uri="{FF2B5EF4-FFF2-40B4-BE49-F238E27FC236}">
                <a16:creationId xmlns:a16="http://schemas.microsoft.com/office/drawing/2014/main" id="{C6984C59-64F8-4BDC-7922-3010F6B10B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1707" y="2641672"/>
            <a:ext cx="2331219" cy="794152"/>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descr="Auth0 by Okta logo">
            <a:extLst>
              <a:ext uri="{FF2B5EF4-FFF2-40B4-BE49-F238E27FC236}">
                <a16:creationId xmlns:a16="http://schemas.microsoft.com/office/drawing/2014/main" id="{59D78FE6-F465-E6A4-31F2-AD5A70D8D7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625" y="3766708"/>
            <a:ext cx="2311122" cy="1047986"/>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2" descr="CodeSmith Tools logo">
            <a:extLst>
              <a:ext uri="{FF2B5EF4-FFF2-40B4-BE49-F238E27FC236}">
                <a16:creationId xmlns:a16="http://schemas.microsoft.com/office/drawing/2014/main" id="{328D344E-3EBB-1BA4-36F0-3BB5B58437AB}"/>
              </a:ext>
            </a:extLst>
          </p:cNvPr>
          <p:cNvPicPr>
            <a:picLocks noChangeAspect="1"/>
          </p:cNvPicPr>
          <p:nvPr/>
        </p:nvPicPr>
        <p:blipFill>
          <a:blip r:embed="rId10"/>
          <a:stretch>
            <a:fillRect/>
          </a:stretch>
        </p:blipFill>
        <p:spPr>
          <a:xfrm>
            <a:off x="767023" y="4964044"/>
            <a:ext cx="2545301" cy="609653"/>
          </a:xfrm>
          <a:prstGeom prst="rect">
            <a:avLst/>
          </a:prstGeom>
          <a:effectLst>
            <a:outerShdw blurRad="50800" dist="63500" dir="2700000" algn="tl" rotWithShape="0">
              <a:prstClr val="black">
                <a:alpha val="40000"/>
              </a:prstClr>
            </a:outerShdw>
          </a:effectLst>
        </p:spPr>
      </p:pic>
      <p:pic>
        <p:nvPicPr>
          <p:cNvPr id="25" name="Picture 24" descr="DevIT logo">
            <a:extLst>
              <a:ext uri="{FF2B5EF4-FFF2-40B4-BE49-F238E27FC236}">
                <a16:creationId xmlns:a16="http://schemas.microsoft.com/office/drawing/2014/main" id="{A16DF6BE-ED74-9E34-F5BA-E83428EC0E23}"/>
              </a:ext>
            </a:extLst>
          </p:cNvPr>
          <p:cNvPicPr>
            <a:picLocks noChangeAspect="1"/>
          </p:cNvPicPr>
          <p:nvPr/>
        </p:nvPicPr>
        <p:blipFill>
          <a:blip r:embed="rId11"/>
          <a:stretch>
            <a:fillRect/>
          </a:stretch>
        </p:blipFill>
        <p:spPr>
          <a:xfrm>
            <a:off x="3528743" y="5017389"/>
            <a:ext cx="2187130" cy="556308"/>
          </a:xfrm>
          <a:prstGeom prst="rect">
            <a:avLst/>
          </a:prstGeom>
          <a:effectLst>
            <a:outerShdw blurRad="50800" dist="63500" dir="2700000" algn="tl" rotWithShape="0">
              <a:prstClr val="black">
                <a:alpha val="40000"/>
              </a:prstClr>
            </a:outerShdw>
          </a:effectLst>
        </p:spPr>
      </p:pic>
      <p:pic>
        <p:nvPicPr>
          <p:cNvPr id="27" name="Picture 26" descr="Code Staffing Logo">
            <a:extLst>
              <a:ext uri="{FF2B5EF4-FFF2-40B4-BE49-F238E27FC236}">
                <a16:creationId xmlns:a16="http://schemas.microsoft.com/office/drawing/2014/main" id="{E1BD8A2F-132D-7ACC-42AE-701192E21BE9}"/>
              </a:ext>
            </a:extLst>
          </p:cNvPr>
          <p:cNvPicPr>
            <a:picLocks noChangeAspect="1"/>
          </p:cNvPicPr>
          <p:nvPr/>
        </p:nvPicPr>
        <p:blipFill>
          <a:blip r:embed="rId12"/>
          <a:stretch>
            <a:fillRect/>
          </a:stretch>
        </p:blipFill>
        <p:spPr>
          <a:xfrm>
            <a:off x="5932292" y="5017389"/>
            <a:ext cx="2105042" cy="556308"/>
          </a:xfrm>
          <a:prstGeom prst="rect">
            <a:avLst/>
          </a:prstGeom>
          <a:effectLst>
            <a:outerShdw blurRad="50800" dist="63500" dir="2700000" algn="tl" rotWithShape="0">
              <a:prstClr val="black">
                <a:alpha val="40000"/>
              </a:prstClr>
            </a:outerShdw>
          </a:effectLst>
        </p:spPr>
      </p:pic>
      <p:sp>
        <p:nvSpPr>
          <p:cNvPr id="15" name="Text Placeholder 14">
            <a:extLst>
              <a:ext uri="{FF2B5EF4-FFF2-40B4-BE49-F238E27FC236}">
                <a16:creationId xmlns:a16="http://schemas.microsoft.com/office/drawing/2014/main" id="{D0F81E74-F819-90EA-445A-3BF750B58DB4}"/>
              </a:ext>
            </a:extLst>
          </p:cNvPr>
          <p:cNvSpPr>
            <a:spLocks noGrp="1"/>
          </p:cNvSpPr>
          <p:nvPr>
            <p:ph type="body" sz="quarter" idx="12"/>
          </p:nvPr>
        </p:nvSpPr>
        <p:spPr/>
        <p:txBody>
          <a:bodyPr/>
          <a:lstStyle/>
          <a:p>
            <a:r>
              <a:rPr lang="en-US" dirty="0"/>
              <a:t>Erissa</a:t>
            </a:r>
          </a:p>
        </p:txBody>
      </p:sp>
      <p:sp>
        <p:nvSpPr>
          <p:cNvPr id="8" name="Date Placeholder 7">
            <a:extLst>
              <a:ext uri="{FF2B5EF4-FFF2-40B4-BE49-F238E27FC236}">
                <a16:creationId xmlns:a16="http://schemas.microsoft.com/office/drawing/2014/main" id="{2AA674D7-CEBA-83A7-26E9-3CC39EACAFEA}"/>
              </a:ext>
            </a:extLst>
          </p:cNvPr>
          <p:cNvSpPr>
            <a:spLocks noGrp="1"/>
          </p:cNvSpPr>
          <p:nvPr>
            <p:ph type="dt" sz="half" idx="2"/>
          </p:nvPr>
        </p:nvSpPr>
        <p:spPr/>
        <p:txBody>
          <a:bodyPr/>
          <a:lstStyle/>
          <a:p>
            <a:r>
              <a:rPr lang="en-US"/>
              <a:t>11/9/2023</a:t>
            </a:r>
            <a:endParaRPr lang="en-US" dirty="0"/>
          </a:p>
        </p:txBody>
      </p:sp>
      <p:sp>
        <p:nvSpPr>
          <p:cNvPr id="9" name="Slide Number Placeholder 8">
            <a:extLst>
              <a:ext uri="{FF2B5EF4-FFF2-40B4-BE49-F238E27FC236}">
                <a16:creationId xmlns:a16="http://schemas.microsoft.com/office/drawing/2014/main" id="{89FBDC72-6EDA-58C3-F8DB-C1641E211BD3}"/>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482894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Additional Resources</a:t>
            </a:r>
          </a:p>
        </p:txBody>
      </p:sp>
      <p:sp>
        <p:nvSpPr>
          <p:cNvPr id="10" name="TextBox 9">
            <a:extLst>
              <a:ext uri="{FF2B5EF4-FFF2-40B4-BE49-F238E27FC236}">
                <a16:creationId xmlns:a16="http://schemas.microsoft.com/office/drawing/2014/main" id="{B8AEA596-65D1-C8C4-1E57-F18416BBAE74}"/>
              </a:ext>
            </a:extLst>
          </p:cNvPr>
          <p:cNvSpPr txBox="1"/>
          <p:nvPr/>
        </p:nvSpPr>
        <p:spPr>
          <a:xfrm>
            <a:off x="641350" y="1309405"/>
            <a:ext cx="11164264" cy="4524315"/>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4">
                    <a:lumMod val="50000"/>
                  </a:schemeClr>
                </a:solidFill>
                <a:hlinkClick r:id="rId3">
                  <a:extLst>
                    <a:ext uri="{A12FA001-AC4F-418D-AE19-62706E023703}">
                      <ahyp:hlinkClr xmlns:ahyp="http://schemas.microsoft.com/office/drawing/2018/hyperlinkcolor" val="tx"/>
                    </a:ext>
                  </a:extLst>
                </a:hlinkClick>
              </a:rPr>
              <a:t>Accessibility Insights</a:t>
            </a:r>
            <a:r>
              <a:rPr lang="en-US" dirty="0"/>
              <a:t> – Accessibility testing tool made by Microsoft</a:t>
            </a:r>
          </a:p>
          <a:p>
            <a:pPr marL="742950" lvl="1" indent="-285750">
              <a:buFont typeface="Arial" panose="020B0604020202020204" pitchFamily="34" charset="0"/>
              <a:buChar char="•"/>
            </a:pPr>
            <a:r>
              <a:rPr lang="en-US" dirty="0"/>
              <a:t>Has browser extension and desktop application versions</a:t>
            </a:r>
          </a:p>
          <a:p>
            <a:pPr marL="742950" lvl="1" indent="-285750">
              <a:buFont typeface="Arial" panose="020B0604020202020204" pitchFamily="34" charset="0"/>
              <a:buChar char="•"/>
            </a:pPr>
            <a:r>
              <a:rPr lang="en-US" dirty="0"/>
              <a:t>Also have the option to include the automated tests in CI/CD</a:t>
            </a:r>
          </a:p>
          <a:p>
            <a:pPr marL="742950" lvl="1" indent="-285750">
              <a:buFont typeface="Arial" panose="020B0604020202020204" pitchFamily="34" charset="0"/>
              <a:buChar char="•"/>
            </a:pPr>
            <a:r>
              <a:rPr lang="en-US" dirty="0"/>
              <a:t>DON’T depend on automated tests</a:t>
            </a:r>
          </a:p>
          <a:p>
            <a:pPr marL="285750" indent="-285750">
              <a:buFont typeface="Arial" panose="020B0604020202020204" pitchFamily="34" charset="0"/>
              <a:buChar char="•"/>
            </a:pPr>
            <a:r>
              <a:rPr lang="en-US" dirty="0"/>
              <a:t>Screen readers</a:t>
            </a:r>
          </a:p>
          <a:p>
            <a:pPr marL="742950" lvl="1" indent="-285750">
              <a:buFont typeface="Arial" panose="020B0604020202020204" pitchFamily="34" charset="0"/>
              <a:buChar char="•"/>
            </a:pPr>
            <a:r>
              <a:rPr lang="en-US" b="1" dirty="0">
                <a:solidFill>
                  <a:schemeClr val="accent4">
                    <a:lumMod val="50000"/>
                  </a:schemeClr>
                </a:solidFill>
                <a:hlinkClick r:id="rId4">
                  <a:extLst>
                    <a:ext uri="{A12FA001-AC4F-418D-AE19-62706E023703}">
                      <ahyp:hlinkClr xmlns:ahyp="http://schemas.microsoft.com/office/drawing/2018/hyperlinkcolor" val="tx"/>
                    </a:ext>
                  </a:extLst>
                </a:hlinkClick>
              </a:rPr>
              <a:t>NVDA</a:t>
            </a:r>
            <a:r>
              <a:rPr lang="en-US" dirty="0"/>
              <a:t> – free, open-sourced screen reader</a:t>
            </a:r>
          </a:p>
          <a:p>
            <a:pPr marL="1200150" lvl="2" indent="-285750">
              <a:buFont typeface="Arial" panose="020B0604020202020204" pitchFamily="34" charset="0"/>
              <a:buChar char="•"/>
            </a:pPr>
            <a:r>
              <a:rPr lang="en-US" dirty="0"/>
              <a:t>View keyboard shortcuts on at the Deque article entitled: </a:t>
            </a:r>
            <a:r>
              <a:rPr lang="en-US" b="1" dirty="0">
                <a:solidFill>
                  <a:schemeClr val="accent4">
                    <a:lumMod val="50000"/>
                  </a:schemeClr>
                </a:solidFill>
                <a:hlinkClick r:id="rId5">
                  <a:extLst>
                    <a:ext uri="{A12FA001-AC4F-418D-AE19-62706E023703}">
                      <ahyp:hlinkClr xmlns:ahyp="http://schemas.microsoft.com/office/drawing/2018/hyperlinkcolor" val="tx"/>
                    </a:ext>
                  </a:extLst>
                </a:hlinkClick>
              </a:rPr>
              <a:t>NVDA Keyboard Shortcuts</a:t>
            </a:r>
            <a:r>
              <a:rPr lang="en-US" dirty="0"/>
              <a:t>.</a:t>
            </a:r>
          </a:p>
          <a:p>
            <a:pPr marL="742950" lvl="1" indent="-285750">
              <a:buFont typeface="Arial" panose="020B0604020202020204" pitchFamily="34" charset="0"/>
              <a:buChar char="•"/>
            </a:pPr>
            <a:r>
              <a:rPr lang="en-US" b="1" dirty="0"/>
              <a:t>Narrator</a:t>
            </a:r>
            <a:r>
              <a:rPr lang="en-US" dirty="0"/>
              <a:t> – screen reader built-in to Windows.</a:t>
            </a:r>
          </a:p>
          <a:p>
            <a:pPr marL="1200150" lvl="2" indent="-285750">
              <a:buFont typeface="Arial" panose="020B0604020202020204" pitchFamily="34" charset="0"/>
              <a:buChar char="•"/>
            </a:pPr>
            <a:r>
              <a:rPr lang="en-US" dirty="0"/>
              <a:t>View keyboard shortcuts for Narrator in the Deque article entitled </a:t>
            </a:r>
            <a:r>
              <a:rPr lang="en-US" b="1" dirty="0">
                <a:solidFill>
                  <a:schemeClr val="accent4">
                    <a:lumMod val="50000"/>
                  </a:schemeClr>
                </a:solidFill>
                <a:hlinkClick r:id="rId6">
                  <a:extLst>
                    <a:ext uri="{A12FA001-AC4F-418D-AE19-62706E023703}">
                      <ahyp:hlinkClr xmlns:ahyp="http://schemas.microsoft.com/office/drawing/2018/hyperlinkcolor" val="tx"/>
                    </a:ext>
                  </a:extLst>
                </a:hlinkClick>
              </a:rPr>
              <a:t>Narrator Keyboard Shortcuts</a:t>
            </a:r>
            <a:r>
              <a:rPr lang="en-US" dirty="0"/>
              <a:t>.</a:t>
            </a:r>
          </a:p>
          <a:p>
            <a:pPr marL="742950" lvl="1" indent="-285750">
              <a:buFont typeface="Arial" panose="020B0604020202020204" pitchFamily="34" charset="0"/>
              <a:buChar char="•"/>
            </a:pPr>
            <a:r>
              <a:rPr lang="en-US" b="1" dirty="0" err="1"/>
              <a:t>VoiceOver</a:t>
            </a:r>
            <a:r>
              <a:rPr lang="en-US" b="1" dirty="0"/>
              <a:t> </a:t>
            </a:r>
            <a:r>
              <a:rPr lang="en-US" dirty="0"/>
              <a:t>– is a built screen reader found on iOS and MacOS devices.</a:t>
            </a:r>
          </a:p>
          <a:p>
            <a:pPr marL="742950" lvl="1" indent="-285750">
              <a:buFont typeface="Arial" panose="020B0604020202020204" pitchFamily="34" charset="0"/>
              <a:buChar char="•"/>
            </a:pPr>
            <a:r>
              <a:rPr lang="en-US" b="1" dirty="0" err="1"/>
              <a:t>TalkBack</a:t>
            </a:r>
            <a:r>
              <a:rPr lang="en-US" b="1" dirty="0"/>
              <a:t> </a:t>
            </a:r>
            <a:r>
              <a:rPr lang="en-US" dirty="0"/>
              <a:t>– is a built screen reader found on iOS and MacOS devices.</a:t>
            </a:r>
          </a:p>
          <a:p>
            <a:pPr marL="285750" indent="-285750">
              <a:buFont typeface="Arial" panose="020B0604020202020204" pitchFamily="34" charset="0"/>
              <a:buChar char="•"/>
            </a:pP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a:t>
            </a:r>
            <a:r>
              <a:rPr lang="en-US" dirty="0">
                <a:solidFill>
                  <a:schemeClr val="accent4">
                    <a:lumMod val="50000"/>
                  </a:schemeClr>
                </a:solidFill>
                <a:hlinkClick r:id="rId7">
                  <a:extLst>
                    <a:ext uri="{A12FA001-AC4F-418D-AE19-62706E023703}">
                      <ahyp:hlinkClr xmlns:ahyp="http://schemas.microsoft.com/office/drawing/2018/hyperlinkcolor" val="tx"/>
                    </a:ext>
                  </a:extLst>
                </a:hlinkClick>
              </a:rPr>
              <a:t> </a:t>
            </a:r>
            <a:r>
              <a:rPr lang="en-US" dirty="0"/>
              <a:t>on Twitter at </a:t>
            </a:r>
            <a:r>
              <a:rPr lang="en-US" b="1" dirty="0">
                <a:solidFill>
                  <a:schemeClr val="accent4">
                    <a:lumMod val="50000"/>
                  </a:schemeClr>
                </a:solidFill>
                <a:hlinkClick r:id="rId8">
                  <a:extLst>
                    <a:ext uri="{A12FA001-AC4F-418D-AE19-62706E023703}">
                      <ahyp:hlinkClr xmlns:ahyp="http://schemas.microsoft.com/office/drawing/2018/hyperlinkcolor" val="tx"/>
                    </a:ext>
                  </a:extLst>
                </a:hlinkClick>
              </a:rPr>
              <a:t>@MSFTEnable</a:t>
            </a:r>
            <a:r>
              <a:rPr lang="en-US" b="1" dirty="0">
                <a:solidFill>
                  <a:schemeClr val="accent4">
                    <a:lumMod val="50000"/>
                  </a:schemeClr>
                </a:solidFill>
              </a:rPr>
              <a:t> </a:t>
            </a:r>
            <a:r>
              <a:rPr lang="en-US" dirty="0"/>
              <a:t>and at on the </a:t>
            </a: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 page</a:t>
            </a:r>
            <a:r>
              <a:rPr lang="en-US" b="1" dirty="0"/>
              <a:t>.</a:t>
            </a:r>
          </a:p>
          <a:p>
            <a:pPr marL="285750" indent="-285750">
              <a:buFont typeface="Arial" panose="020B0604020202020204" pitchFamily="34" charset="0"/>
              <a:buChar char="•"/>
            </a:pPr>
            <a:r>
              <a:rPr lang="en-US" b="1" dirty="0">
                <a:solidFill>
                  <a:schemeClr val="accent4">
                    <a:lumMod val="50000"/>
                  </a:schemeClr>
                </a:solidFill>
                <a:hlinkClick r:id="rId9">
                  <a:extLst>
                    <a:ext uri="{A12FA001-AC4F-418D-AE19-62706E023703}">
                      <ahyp:hlinkClr xmlns:ahyp="http://schemas.microsoft.com/office/drawing/2018/hyperlinkcolor" val="tx"/>
                    </a:ext>
                  </a:extLst>
                </a:hlinkClick>
              </a:rPr>
              <a:t>Microsoft Accessibility Fundamentals course</a:t>
            </a:r>
            <a:endParaRPr lang="en-US" b="1" dirty="0">
              <a:solidFill>
                <a:schemeClr val="accent4">
                  <a:lumMod val="50000"/>
                </a:schemeClr>
              </a:solidFill>
            </a:endParaRPr>
          </a:p>
          <a:p>
            <a:pPr marL="285750" indent="-285750">
              <a:buFont typeface="Arial" panose="020B0604020202020204" pitchFamily="34" charset="0"/>
              <a:buChar char="•"/>
            </a:pPr>
            <a:r>
              <a:rPr lang="en-US" b="1" dirty="0">
                <a:solidFill>
                  <a:schemeClr val="accent4">
                    <a:lumMod val="50000"/>
                  </a:schemeClr>
                </a:solidFill>
                <a:hlinkClick r:id="rId10">
                  <a:extLst>
                    <a:ext uri="{A12FA001-AC4F-418D-AE19-62706E023703}">
                      <ahyp:hlinkClr xmlns:ahyp="http://schemas.microsoft.com/office/drawing/2018/hyperlinkcolor" val="tx"/>
                    </a:ext>
                  </a:extLst>
                </a:hlinkClick>
              </a:rPr>
              <a:t>ANDI</a:t>
            </a:r>
            <a:r>
              <a:rPr lang="en-US" b="1" dirty="0">
                <a:solidFill>
                  <a:schemeClr val="accent4">
                    <a:lumMod val="50000"/>
                  </a:schemeClr>
                </a:solidFill>
              </a:rPr>
              <a:t> </a:t>
            </a:r>
            <a:r>
              <a:rPr lang="en-US" b="1" dirty="0"/>
              <a:t>– </a:t>
            </a:r>
            <a:r>
              <a:rPr lang="en-US" dirty="0"/>
              <a:t>Bookmark applet developed by the Social Security Administration to aid in Accessibility testing.</a:t>
            </a:r>
          </a:p>
        </p:txBody>
      </p:sp>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155017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B8B7BB3-0458-CCEF-8B58-F0AF216EE3BF}"/>
              </a:ext>
              <a:ext uri="{C183D7F6-B498-43B3-948B-1728B52AA6E4}">
                <adec:decorative xmlns:adec="http://schemas.microsoft.com/office/drawing/2017/decorative" val="1"/>
              </a:ext>
            </a:extLst>
          </p:cNvPr>
          <p:cNvSpPr/>
          <p:nvPr/>
        </p:nvSpPr>
        <p:spPr>
          <a:xfrm>
            <a:off x="5741043" y="810228"/>
            <a:ext cx="6157732" cy="505813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46530"/>
          </a:xfrm>
        </p:spPr>
        <p:txBody>
          <a:bodyPr/>
          <a:lstStyle/>
          <a:p>
            <a:r>
              <a:rPr lang="en-US" dirty="0"/>
              <a:t>Thank You!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750376" y="1643606"/>
            <a:ext cx="4340815" cy="844951"/>
          </a:xfrm>
        </p:spPr>
        <p:txBody>
          <a:bodyPr>
            <a:normAutofit/>
          </a:bodyPr>
          <a:lstStyle/>
          <a:p>
            <a:r>
              <a:rPr lang="en-US" sz="3600" b="1" dirty="0"/>
              <a:t>Questions?</a:t>
            </a:r>
          </a:p>
        </p:txBody>
      </p:sp>
      <p:pic>
        <p:nvPicPr>
          <p:cNvPr id="12" name="Picture 11" descr="CorgiDev Linktree QR Code">
            <a:extLst>
              <a:ext uri="{FF2B5EF4-FFF2-40B4-BE49-F238E27FC236}">
                <a16:creationId xmlns:a16="http://schemas.microsoft.com/office/drawing/2014/main" id="{7345F634-86D1-8F41-647D-5C9FE6CE7375}"/>
              </a:ext>
            </a:extLst>
          </p:cNvPr>
          <p:cNvPicPr>
            <a:picLocks noChangeAspect="1"/>
          </p:cNvPicPr>
          <p:nvPr/>
        </p:nvPicPr>
        <p:blipFill>
          <a:blip r:embed="rId3"/>
          <a:stretch>
            <a:fillRect/>
          </a:stretch>
        </p:blipFill>
        <p:spPr>
          <a:xfrm>
            <a:off x="6924806" y="1534704"/>
            <a:ext cx="3975399" cy="3975399"/>
          </a:xfrm>
          <a:prstGeom prst="rect">
            <a:avLst/>
          </a:prstGeom>
          <a:solidFill>
            <a:schemeClr val="bg1"/>
          </a:solidFill>
          <a:effectLst/>
        </p:spPr>
      </p:pic>
      <p:sp>
        <p:nvSpPr>
          <p:cNvPr id="14" name="TextBox 13">
            <a:extLst>
              <a:ext uri="{FF2B5EF4-FFF2-40B4-BE49-F238E27FC236}">
                <a16:creationId xmlns:a16="http://schemas.microsoft.com/office/drawing/2014/main" id="{D32759F2-878D-834C-A6B4-F62687F58684}"/>
              </a:ext>
            </a:extLst>
          </p:cNvPr>
          <p:cNvSpPr txBox="1"/>
          <p:nvPr/>
        </p:nvSpPr>
        <p:spPr>
          <a:xfrm>
            <a:off x="6924806" y="989635"/>
            <a:ext cx="3975398" cy="461665"/>
          </a:xfrm>
          <a:prstGeom prst="rect">
            <a:avLst/>
          </a:prstGeom>
          <a:noFill/>
        </p:spPr>
        <p:txBody>
          <a:bodyPr wrap="square">
            <a:spAutoFit/>
          </a:bodyPr>
          <a:lstStyle/>
          <a:p>
            <a:pPr marL="0" indent="0" algn="ctr">
              <a:buNone/>
            </a:pPr>
            <a:r>
              <a:rPr lang="en-US" sz="2400" b="1" i="0" dirty="0">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linktr.ee/</a:t>
            </a:r>
            <a:r>
              <a:rPr lang="en-US" sz="2400" b="1" i="0" dirty="0" err="1">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corgidev</a:t>
            </a:r>
            <a:endParaRPr lang="en-US" sz="2400" b="1" dirty="0">
              <a:solidFill>
                <a:schemeClr val="accent4">
                  <a:lumMod val="60000"/>
                  <a:lumOff val="40000"/>
                </a:schemeClr>
              </a:solidFill>
            </a:endParaRP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2377976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D2E1D-71BC-52E7-8535-1AB9460C529C}"/>
              </a:ext>
            </a:extLst>
          </p:cNvPr>
          <p:cNvSpPr>
            <a:spLocks noGrp="1"/>
          </p:cNvSpPr>
          <p:nvPr>
            <p:ph type="title"/>
          </p:nvPr>
        </p:nvSpPr>
        <p:spPr>
          <a:xfrm>
            <a:off x="2363686" y="1176403"/>
            <a:ext cx="7464628" cy="909072"/>
          </a:xfrm>
        </p:spPr>
        <p:txBody>
          <a:bodyPr/>
          <a:lstStyle/>
          <a:p>
            <a:r>
              <a:rPr lang="en-US" dirty="0"/>
              <a:t>Disclaimer:</a:t>
            </a:r>
          </a:p>
        </p:txBody>
      </p:sp>
      <p:sp>
        <p:nvSpPr>
          <p:cNvPr id="9" name="Subtitle 8">
            <a:extLst>
              <a:ext uri="{FF2B5EF4-FFF2-40B4-BE49-F238E27FC236}">
                <a16:creationId xmlns:a16="http://schemas.microsoft.com/office/drawing/2014/main" id="{BFCBEB5C-0817-44F1-57E0-D62A55E21E58}"/>
              </a:ext>
              <a:ext uri="{C183D7F6-B498-43B3-948B-1728B52AA6E4}">
                <adec:decorative xmlns:adec="http://schemas.microsoft.com/office/drawing/2017/decorative" val="1"/>
              </a:ext>
            </a:extLst>
          </p:cNvPr>
          <p:cNvSpPr>
            <a:spLocks noGrp="1"/>
          </p:cNvSpPr>
          <p:nvPr>
            <p:ph type="subTitle" idx="10"/>
          </p:nvPr>
        </p:nvSpPr>
        <p:spPr>
          <a:xfrm>
            <a:off x="3961947" y="4569658"/>
            <a:ext cx="4268106" cy="652923"/>
          </a:xfrm>
        </p:spPr>
        <p:txBody>
          <a:bodyPr/>
          <a:lstStyle/>
          <a:p>
            <a:r>
              <a:rPr lang="en-US" dirty="0"/>
              <a:t>Confirm</a:t>
            </a:r>
          </a:p>
        </p:txBody>
      </p:sp>
      <p:sp>
        <p:nvSpPr>
          <p:cNvPr id="7" name="TextBox 6">
            <a:extLst>
              <a:ext uri="{FF2B5EF4-FFF2-40B4-BE49-F238E27FC236}">
                <a16:creationId xmlns:a16="http://schemas.microsoft.com/office/drawing/2014/main" id="{712A6ED3-47C8-AE31-37B1-50D9CD32EEDF}"/>
              </a:ext>
            </a:extLst>
          </p:cNvPr>
          <p:cNvSpPr txBox="1"/>
          <p:nvPr/>
        </p:nvSpPr>
        <p:spPr>
          <a:xfrm>
            <a:off x="3041985" y="2085475"/>
            <a:ext cx="6108030" cy="2031325"/>
          </a:xfrm>
          <a:prstGeom prst="rect">
            <a:avLst/>
          </a:prstGeom>
          <a:noFill/>
        </p:spPr>
        <p:txBody>
          <a:bodyPr wrap="square">
            <a:spAutoFit/>
          </a:bodyPr>
          <a:lstStyle/>
          <a:p>
            <a:pPr algn="ctr"/>
            <a:r>
              <a:rPr lang="en-US" dirty="0"/>
              <a:t>While I may mention some examples from current/past jobs, I am not representing any of my employers during this presentation.</a:t>
            </a:r>
          </a:p>
          <a:p>
            <a:endParaRPr lang="en-US" dirty="0"/>
          </a:p>
          <a:p>
            <a:pPr algn="ctr"/>
            <a:r>
              <a:rPr lang="en-US" dirty="0"/>
              <a:t>Additionally, while I will mention some legislation, I am not a lawyer and nothing I say should be taken as definitive legal advice.</a:t>
            </a:r>
          </a:p>
        </p:txBody>
      </p:sp>
      <p:sp>
        <p:nvSpPr>
          <p:cNvPr id="10" name="Text Placeholder 9">
            <a:extLst>
              <a:ext uri="{FF2B5EF4-FFF2-40B4-BE49-F238E27FC236}">
                <a16:creationId xmlns:a16="http://schemas.microsoft.com/office/drawing/2014/main" id="{661A4BD0-4257-9B05-5FB0-60D144BB4CBD}"/>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2" name="Date Placeholder 1">
            <a:extLst>
              <a:ext uri="{FF2B5EF4-FFF2-40B4-BE49-F238E27FC236}">
                <a16:creationId xmlns:a16="http://schemas.microsoft.com/office/drawing/2014/main" id="{D0949216-98A1-DFEE-5EDE-40542C3DE9A5}"/>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3" name="Slide Number Placeholder 2">
            <a:extLst>
              <a:ext uri="{FF2B5EF4-FFF2-40B4-BE49-F238E27FC236}">
                <a16:creationId xmlns:a16="http://schemas.microsoft.com/office/drawing/2014/main" id="{5DADCB60-4126-4818-6DDF-3E3FD6CCE973}"/>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092232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E07F0B-856A-4752-A632-5BFA790813FC}"/>
              </a:ext>
              <a:ext uri="{C183D7F6-B498-43B3-948B-1728B52AA6E4}">
                <adec:decorative xmlns:adec="http://schemas.microsoft.com/office/drawing/2017/decorative" val="1"/>
              </a:ext>
            </a:extLst>
          </p:cNvPr>
          <p:cNvSpPr/>
          <p:nvPr/>
        </p:nvSpPr>
        <p:spPr>
          <a:xfrm>
            <a:off x="8275320" y="2766523"/>
            <a:ext cx="3502152" cy="3098800"/>
          </a:xfrm>
          <a:prstGeom prst="rect">
            <a:avLst/>
          </a:prstGeom>
          <a:solidFill>
            <a:srgbClr val="ECD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34786" y="952667"/>
            <a:ext cx="4275364" cy="808039"/>
          </a:xfrm>
        </p:spPr>
        <p:txBody>
          <a:bodyPr/>
          <a:lstStyle/>
          <a:p>
            <a:r>
              <a:rPr lang="en-US" dirty="0"/>
              <a:t>Overview</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4786" y="1760706"/>
            <a:ext cx="4275364" cy="3730689"/>
          </a:xfrm>
        </p:spPr>
        <p:txBody>
          <a:bodyPr vert="horz" lIns="91440" tIns="45720" rIns="91440" bIns="45720" rtlCol="0" anchor="t">
            <a:normAutofit/>
          </a:bodyPr>
          <a:lstStyle/>
          <a:p>
            <a:r>
              <a:rPr lang="en-US" dirty="0"/>
              <a:t>What is Accessibility?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20" name="Picture Placeholder 19" descr="Boy in a wheelchair">
            <a:extLst>
              <a:ext uri="{FF2B5EF4-FFF2-40B4-BE49-F238E27FC236}">
                <a16:creationId xmlns:a16="http://schemas.microsoft.com/office/drawing/2014/main" id="{4CD46B74-5B30-AB05-2BD0-37E5CDC66D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20716" y="870585"/>
            <a:ext cx="3509982" cy="3098800"/>
          </a:xfrm>
          <a:solidFill>
            <a:srgbClr val="F0AFB5"/>
          </a:solidFill>
        </p:spPr>
      </p:pic>
      <p:pic>
        <p:nvPicPr>
          <p:cNvPr id="136" name="Picture Placeholder 135" descr="Woman with a guide cane.">
            <a:extLst>
              <a:ext uri="{FF2B5EF4-FFF2-40B4-BE49-F238E27FC236}">
                <a16:creationId xmlns:a16="http://schemas.microsoft.com/office/drawing/2014/main" id="{1C94794C-60FA-725C-49F6-AFF0FB56EF1D}"/>
              </a:ext>
              <a:ext uri="{C183D7F6-B498-43B3-948B-1728B52AA6E4}">
                <adec:decorative xmlns:adec="http://schemas.microsoft.com/office/drawing/2017/decorative" val="0"/>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434268" y="2836635"/>
            <a:ext cx="1184256" cy="2950448"/>
          </a:xfrm>
          <a:solidFill>
            <a:srgbClr val="ECD9CB"/>
          </a:solidFill>
        </p:spPr>
      </p:pic>
      <p:sp>
        <p:nvSpPr>
          <p:cNvPr id="12" name="Text Placeholder 11">
            <a:extLst>
              <a:ext uri="{FF2B5EF4-FFF2-40B4-BE49-F238E27FC236}">
                <a16:creationId xmlns:a16="http://schemas.microsoft.com/office/drawing/2014/main" id="{8E4105A4-991C-B7B3-23B7-5F42A3A20F24}"/>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D718FBE7-3C46-903D-964E-091F74329C61}"/>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645157-3B1A-3AF1-0166-6AAAF40FA9FF}"/>
              </a:ext>
              <a:ext uri="{C183D7F6-B498-43B3-948B-1728B52AA6E4}">
                <adec:decorative xmlns:adec="http://schemas.microsoft.com/office/drawing/2017/decorative" val="1"/>
              </a:ext>
            </a:extLst>
          </p:cNvPr>
          <p:cNvSpPr/>
          <p:nvPr/>
        </p:nvSpPr>
        <p:spPr>
          <a:xfrm>
            <a:off x="7378700" y="1813560"/>
            <a:ext cx="3502660" cy="3044737"/>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1950617"/>
          </a:xfrm>
        </p:spPr>
        <p:txBody>
          <a:bodyPr/>
          <a:lstStyle/>
          <a:p>
            <a:r>
              <a:rPr lang="en-US" dirty="0"/>
              <a:t>What is Accessibility?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3555533"/>
            <a:ext cx="5821069" cy="1327150"/>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Accessibility</a:t>
            </a:r>
          </a:p>
          <a:p>
            <a:pPr marL="285750" indent="-285750">
              <a:buFont typeface="Arial" panose="020B0604020202020204" pitchFamily="34" charset="0"/>
              <a:buChar char="•"/>
            </a:pPr>
            <a:r>
              <a:rPr lang="en-US" sz="2000" dirty="0"/>
              <a:t>Disability</a:t>
            </a:r>
          </a:p>
          <a:p>
            <a:pPr marL="285750" indent="-285750">
              <a:buFont typeface="Arial" panose="020B0604020202020204" pitchFamily="34" charset="0"/>
              <a:buChar char="•"/>
            </a:pPr>
            <a:r>
              <a:rPr lang="en-US" sz="2000" dirty="0"/>
              <a:t>Assistive / Adaptive Technology</a:t>
            </a:r>
          </a:p>
        </p:txBody>
      </p:sp>
      <p:pic>
        <p:nvPicPr>
          <p:cNvPr id="68" name="Picture Placeholder 67" descr="Woman in a wheelchair who appears to be speaking to someone.">
            <a:extLst>
              <a:ext uri="{FF2B5EF4-FFF2-40B4-BE49-F238E27FC236}">
                <a16:creationId xmlns:a16="http://schemas.microsoft.com/office/drawing/2014/main" id="{16F28372-D3ED-85C0-6BC7-96D2F9F281EF}"/>
              </a:ext>
              <a:ext uri="{C183D7F6-B498-43B3-948B-1728B52AA6E4}">
                <adec:decorative xmlns:adec="http://schemas.microsoft.com/office/drawing/2017/decorative" val="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7629524" y="1822689"/>
            <a:ext cx="3156584" cy="3024656"/>
          </a:xfrm>
          <a:solidFill>
            <a:srgbClr val="F5E1E2"/>
          </a:solidFill>
        </p:spPr>
      </p:pic>
      <p:sp>
        <p:nvSpPr>
          <p:cNvPr id="11" name="Text Placeholder 10">
            <a:extLst>
              <a:ext uri="{FF2B5EF4-FFF2-40B4-BE49-F238E27FC236}">
                <a16:creationId xmlns:a16="http://schemas.microsoft.com/office/drawing/2014/main" id="{4BFC19A2-2276-52CB-49D1-7D1BD0FE261A}"/>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590309"/>
            <a:ext cx="5821069" cy="1202861"/>
          </a:xfrm>
        </p:spPr>
        <p:txBody>
          <a:bodyPr/>
          <a:lstStyle/>
          <a:p>
            <a:r>
              <a:rPr lang="en-US" dirty="0"/>
              <a:t>Why?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1944548"/>
            <a:ext cx="5821069" cy="3807324"/>
          </a:xfrm>
        </p:spPr>
        <p:txBody>
          <a:bodyPr vert="horz" lIns="91440" tIns="45720" rIns="91440" bIns="45720" rtlCol="0" anchor="t">
            <a:noAutofit/>
          </a:bodyPr>
          <a:lstStyle/>
          <a:p>
            <a:r>
              <a:rPr lang="en-US" sz="1800" b="1" dirty="0"/>
              <a:t>Accessibility helps to</a:t>
            </a:r>
            <a:r>
              <a:rPr lang="en-US" sz="1800" dirty="0"/>
              <a:t>:</a:t>
            </a:r>
          </a:p>
          <a:p>
            <a:pPr marL="285750" indent="-285750">
              <a:buFont typeface="Arial" panose="020B0604020202020204" pitchFamily="34" charset="0"/>
              <a:buChar char="•"/>
            </a:pPr>
            <a:r>
              <a:rPr lang="en-US" sz="1800" dirty="0"/>
              <a:t>Remove barriers</a:t>
            </a:r>
          </a:p>
          <a:p>
            <a:pPr marL="285750" indent="-285750">
              <a:buFont typeface="Arial" panose="020B0604020202020204" pitchFamily="34" charset="0"/>
              <a:buChar char="•"/>
            </a:pPr>
            <a:r>
              <a:rPr lang="en-US" sz="1800" dirty="0"/>
              <a:t>Allow equal access</a:t>
            </a:r>
          </a:p>
          <a:p>
            <a:r>
              <a:rPr lang="en-US" sz="1800" b="1" dirty="0"/>
              <a:t>Through that we create an environment that</a:t>
            </a:r>
            <a:r>
              <a:rPr lang="en-US" sz="1800" dirty="0"/>
              <a:t>:</a:t>
            </a:r>
          </a:p>
          <a:p>
            <a:pPr marL="285750" indent="-285750">
              <a:buFont typeface="Arial" panose="020B0604020202020204" pitchFamily="34" charset="0"/>
              <a:buChar char="•"/>
            </a:pPr>
            <a:r>
              <a:rPr lang="en-US" sz="1800" dirty="0"/>
              <a:t>Feels more welcoming</a:t>
            </a:r>
          </a:p>
          <a:p>
            <a:pPr marL="285750" indent="-285750">
              <a:buFont typeface="Arial" panose="020B0604020202020204" pitchFamily="34" charset="0"/>
              <a:buChar char="•"/>
            </a:pPr>
            <a:r>
              <a:rPr lang="en-US" sz="1800" dirty="0"/>
              <a:t>Encourages diversity</a:t>
            </a:r>
          </a:p>
          <a:p>
            <a:pPr marL="285750" indent="-285750">
              <a:buFont typeface="Arial" panose="020B0604020202020204" pitchFamily="34" charset="0"/>
              <a:buChar char="•"/>
            </a:pPr>
            <a:r>
              <a:rPr lang="en-US" sz="1800" dirty="0"/>
              <a:t>Helps people make informed decisions</a:t>
            </a:r>
          </a:p>
          <a:p>
            <a:pPr marL="285750" indent="-285750">
              <a:buFont typeface="Arial" panose="020B0604020202020204" pitchFamily="34" charset="0"/>
              <a:buChar char="•"/>
            </a:pPr>
            <a:r>
              <a:rPr lang="en-US" sz="1800" dirty="0"/>
              <a:t>Encouraging innovation / productivity / progress</a:t>
            </a:r>
          </a:p>
          <a:p>
            <a:pPr marL="285750" indent="-285750">
              <a:buFont typeface="Arial" panose="020B0604020202020204" pitchFamily="34" charset="0"/>
              <a:buChar char="•"/>
            </a:pPr>
            <a:r>
              <a:rPr lang="en-US" sz="1800" dirty="0"/>
              <a:t>Expand our market / audience</a:t>
            </a:r>
          </a:p>
        </p:txBody>
      </p:sp>
      <p:grpSp>
        <p:nvGrpSpPr>
          <p:cNvPr id="13" name="Group 12"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79BEC307-D694-A73B-F3D4-A4C282090A6F}"/>
              </a:ext>
            </a:extLst>
          </p:cNvPr>
          <p:cNvGrpSpPr/>
          <p:nvPr/>
        </p:nvGrpSpPr>
        <p:grpSpPr>
          <a:xfrm>
            <a:off x="7381874" y="1793170"/>
            <a:ext cx="3499485" cy="3070294"/>
            <a:chOff x="7381874" y="1793170"/>
            <a:chExt cx="3499485" cy="3070294"/>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81874" y="1809749"/>
              <a:ext cx="3499485" cy="3053715"/>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6EDC342B-667B-74BA-AF4A-E44A927DDA25}"/>
                </a:ext>
                <a:ext uri="{C183D7F6-B498-43B3-948B-1728B52AA6E4}">
                  <adec:decorative xmlns:adec="http://schemas.microsoft.com/office/drawing/2017/decorative" val="0"/>
                </a:ext>
              </a:extLst>
            </p:cNvPr>
            <p:cNvGrpSpPr/>
            <p:nvPr/>
          </p:nvGrpSpPr>
          <p:grpSpPr>
            <a:xfrm flipH="1">
              <a:off x="7968342" y="1793170"/>
              <a:ext cx="1794166" cy="3045522"/>
              <a:chOff x="8202416" y="174199"/>
              <a:chExt cx="3103759" cy="6149164"/>
            </a:xfrm>
            <a:effectLst/>
          </p:grpSpPr>
          <p:grpSp>
            <p:nvGrpSpPr>
              <p:cNvPr id="7" name="Group 6">
                <a:extLst>
                  <a:ext uri="{FF2B5EF4-FFF2-40B4-BE49-F238E27FC236}">
                    <a16:creationId xmlns:a16="http://schemas.microsoft.com/office/drawing/2014/main" id="{D676ACE5-C558-AA53-A43E-F94BA708795E}"/>
                  </a:ext>
                </a:extLst>
              </p:cNvPr>
              <p:cNvGrpSpPr/>
              <p:nvPr/>
            </p:nvGrpSpPr>
            <p:grpSpPr>
              <a:xfrm>
                <a:off x="9184630" y="174199"/>
                <a:ext cx="2121545" cy="2087876"/>
                <a:chOff x="8681421" y="-205790"/>
                <a:chExt cx="3574039" cy="3415822"/>
              </a:xfrm>
            </p:grpSpPr>
            <p:pic>
              <p:nvPicPr>
                <p:cNvPr id="9" name="Graphic 8">
                  <a:extLst>
                    <a:ext uri="{FF2B5EF4-FFF2-40B4-BE49-F238E27FC236}">
                      <a16:creationId xmlns:a16="http://schemas.microsoft.com/office/drawing/2014/main" id="{C083B3F1-5344-4FE2-62BF-BD4727DDF6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1421" y="-205790"/>
                  <a:ext cx="3574039" cy="3415822"/>
                </a:xfrm>
                <a:prstGeom prst="rect">
                  <a:avLst/>
                </a:prstGeom>
              </p:spPr>
            </p:pic>
            <p:pic>
              <p:nvPicPr>
                <p:cNvPr id="10" name="Graphic 9">
                  <a:extLst>
                    <a:ext uri="{FF2B5EF4-FFF2-40B4-BE49-F238E27FC236}">
                      <a16:creationId xmlns:a16="http://schemas.microsoft.com/office/drawing/2014/main" id="{636B9817-575B-BDC9-E6C7-62CC37B534E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538" y="566625"/>
                  <a:ext cx="1170274" cy="1118468"/>
                </a:xfrm>
                <a:prstGeom prst="rect">
                  <a:avLst/>
                </a:prstGeom>
              </p:spPr>
            </p:pic>
          </p:grpSp>
          <p:pic>
            <p:nvPicPr>
              <p:cNvPr id="8" name="Graphic 7">
                <a:extLst>
                  <a:ext uri="{FF2B5EF4-FFF2-40B4-BE49-F238E27FC236}">
                    <a16:creationId xmlns:a16="http://schemas.microsoft.com/office/drawing/2014/main" id="{77CEDEDA-92AD-F2EB-4C87-F24574677D1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2416" y="1846613"/>
                <a:ext cx="2352675" cy="4476750"/>
              </a:xfrm>
              <a:prstGeom prst="rect">
                <a:avLst/>
              </a:prstGeom>
            </p:spPr>
          </p:pic>
        </p:grpSp>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161601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5821069" cy="3661379"/>
          </a:xfrm>
        </p:spPr>
        <p:txBody>
          <a:bodyPr vert="horz" lIns="91440" tIns="45720" rIns="91440" bIns="45720" rtlCol="0" anchor="t">
            <a:noAutofit/>
          </a:bodyPr>
          <a:lstStyle/>
          <a:p>
            <a:r>
              <a:rPr lang="en-US" sz="1800" b="1" dirty="0"/>
              <a:t>Guidelines</a:t>
            </a:r>
          </a:p>
          <a:p>
            <a:pPr lvl="1"/>
            <a:r>
              <a:rPr lang="en-US" sz="1800" dirty="0"/>
              <a:t>Web Content Accessibility Guidelines (WCAG)</a:t>
            </a:r>
          </a:p>
          <a:p>
            <a:r>
              <a:rPr lang="en-US" sz="1800" b="1" dirty="0"/>
              <a:t>Regulations</a:t>
            </a:r>
          </a:p>
          <a:p>
            <a:pPr lvl="1"/>
            <a:r>
              <a:rPr lang="en-US" sz="1800" dirty="0"/>
              <a:t>Americans with Disabilities Act (ADA)</a:t>
            </a:r>
          </a:p>
          <a:p>
            <a:pPr lvl="1"/>
            <a:r>
              <a:rPr lang="en-US" sz="1800" dirty="0"/>
              <a:t>Section 508 of the Rehabilitation Act of 1973 (USA)</a:t>
            </a:r>
          </a:p>
          <a:p>
            <a:pPr lvl="1"/>
            <a:r>
              <a:rPr lang="en-US" sz="1800" dirty="0"/>
              <a:t>Section 255 of the Communications Act (USA)</a:t>
            </a:r>
          </a:p>
          <a:p>
            <a:pPr lvl="1"/>
            <a:r>
              <a:rPr lang="en-US" sz="1800" dirty="0"/>
              <a:t>Learn more at:</a:t>
            </a:r>
          </a:p>
          <a:p>
            <a:pPr lvl="2"/>
            <a:r>
              <a:rPr lang="en-US" sz="1800" dirty="0">
                <a:solidFill>
                  <a:schemeClr val="bg2">
                    <a:lumMod val="25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800" dirty="0">
              <a:solidFill>
                <a:schemeClr val="bg2">
                  <a:lumMod val="25000"/>
                </a:schemeClr>
              </a:solidFill>
            </a:endParaRPr>
          </a:p>
          <a:p>
            <a:r>
              <a:rPr lang="en-US" sz="1800" b="1" dirty="0"/>
              <a:t>Experience</a:t>
            </a:r>
          </a:p>
          <a:p>
            <a:r>
              <a:rPr lang="en-US" sz="1800" b="1" dirty="0"/>
              <a:t>User Feedback</a:t>
            </a:r>
          </a:p>
        </p:txBody>
      </p:sp>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76160" y="1804035"/>
            <a:ext cx="3505199" cy="305561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descr="Woman with hands raised and a raised eyebrow. Appears to be confused.">
            <a:extLst>
              <a:ext uri="{FF2B5EF4-FFF2-40B4-BE49-F238E27FC236}">
                <a16:creationId xmlns:a16="http://schemas.microsoft.com/office/drawing/2014/main" id="{82F0A278-9113-F13E-045F-C12EB7C10115}"/>
              </a:ext>
              <a:ext uri="{C183D7F6-B498-43B3-948B-1728B52AA6E4}">
                <adec:decorative xmlns:adec="http://schemas.microsoft.com/office/drawing/2017/decorative" val="0"/>
              </a:ext>
            </a:extLst>
          </p:cNvPr>
          <p:cNvGrpSpPr/>
          <p:nvPr/>
        </p:nvGrpSpPr>
        <p:grpSpPr>
          <a:xfrm>
            <a:off x="7463480" y="2137835"/>
            <a:ext cx="3452096" cy="2582329"/>
            <a:chOff x="8249489" y="2130013"/>
            <a:chExt cx="3942511" cy="3414697"/>
          </a:xfrm>
          <a:effectLst/>
        </p:grpSpPr>
        <p:pic>
          <p:nvPicPr>
            <p:cNvPr id="14" name="Graphic 13" descr="Woman raising hands">
              <a:extLst>
                <a:ext uri="{FF2B5EF4-FFF2-40B4-BE49-F238E27FC236}">
                  <a16:creationId xmlns:a16="http://schemas.microsoft.com/office/drawing/2014/main" id="{B82DC4B1-7832-6E57-5500-EEC275DDD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15" name="Graphic 14" descr="Female with bangs">
              <a:extLst>
                <a:ext uri="{FF2B5EF4-FFF2-40B4-BE49-F238E27FC236}">
                  <a16:creationId xmlns:a16="http://schemas.microsoft.com/office/drawing/2014/main" id="{C4995AB5-4FB0-CFDB-D9C9-033A720C2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16" name="Graphic 15" descr="A confused face">
              <a:extLst>
                <a:ext uri="{FF2B5EF4-FFF2-40B4-BE49-F238E27FC236}">
                  <a16:creationId xmlns:a16="http://schemas.microsoft.com/office/drawing/2014/main" id="{7C65A0F5-F913-71F3-2BC2-46B0862E39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46129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F4392F-D7F3-114A-568A-121A22EB308F}"/>
              </a:ext>
            </a:extLst>
          </p:cNvPr>
          <p:cNvSpPr>
            <a:spLocks noGrp="1"/>
          </p:cNvSpPr>
          <p:nvPr>
            <p:ph type="title"/>
          </p:nvPr>
        </p:nvSpPr>
        <p:spPr>
          <a:xfrm>
            <a:off x="641350" y="315449"/>
            <a:ext cx="10907016" cy="1701774"/>
          </a:xfrm>
        </p:spPr>
        <p:txBody>
          <a:bodyPr anchor="ctr">
            <a:normAutofit/>
          </a:bodyPr>
          <a:lstStyle/>
          <a:p>
            <a:r>
              <a:rPr lang="en-US" dirty="0"/>
              <a:t>Importance of User Feedback</a:t>
            </a:r>
          </a:p>
        </p:txBody>
      </p:sp>
      <p:pic>
        <p:nvPicPr>
          <p:cNvPr id="15" name="Content Placeholder 14"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3F07E23A-C0AC-4188-2F61-64A747211DF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1350" y="2586539"/>
            <a:ext cx="5314950" cy="2763773"/>
          </a:xfrm>
          <a:noFill/>
        </p:spPr>
      </p:pic>
      <p:sp>
        <p:nvSpPr>
          <p:cNvPr id="22" name="Text Placeholder 3">
            <a:extLst>
              <a:ext uri="{FF2B5EF4-FFF2-40B4-BE49-F238E27FC236}">
                <a16:creationId xmlns:a16="http://schemas.microsoft.com/office/drawing/2014/main" id="{0630ECC7-8B48-7B43-D310-310854BC034F}"/>
              </a:ext>
            </a:extLst>
          </p:cNvPr>
          <p:cNvSpPr>
            <a:spLocks noGrp="1"/>
          </p:cNvSpPr>
          <p:nvPr>
            <p:ph type="body" sz="quarter" idx="14"/>
          </p:nvPr>
        </p:nvSpPr>
        <p:spPr>
          <a:xfrm>
            <a:off x="888999" y="2139906"/>
            <a:ext cx="3536333" cy="634262"/>
          </a:xfrm>
        </p:spPr>
        <p:txBody>
          <a:bodyPr/>
          <a:lstStyle/>
          <a:p>
            <a:r>
              <a:rPr lang="en-US" dirty="0"/>
              <a:t>Original 2019 Flag</a:t>
            </a:r>
          </a:p>
        </p:txBody>
      </p:sp>
      <p:pic>
        <p:nvPicPr>
          <p:cNvPr id="17" name="Content Placeholder 16" descr="2021 redesign of the Disability Pride flag featuring 5 lines at an upwards angle from the bottom-left corner to the upper-right corner. From left to right, the lines are blue, yellow, white, red, and green. There is a slightly muted appearance to the colors.">
            <a:extLst>
              <a:ext uri="{FF2B5EF4-FFF2-40B4-BE49-F238E27FC236}">
                <a16:creationId xmlns:a16="http://schemas.microsoft.com/office/drawing/2014/main" id="{46DE4F22-65E6-5BB0-1348-539D44CC9A84}"/>
              </a:ext>
            </a:extLst>
          </p:cNvPr>
          <p:cNvPicPr>
            <a:picLocks noGrp="1" noChangeAspect="1"/>
          </p:cNvPicPr>
          <p:nvPr>
            <p:ph sz="half" idx="13"/>
          </p:nvPr>
        </p:nvPicPr>
        <p:blipFill>
          <a:blip r:embed="rId4">
            <a:extLst>
              <a:ext uri="{28A0092B-C50C-407E-A947-70E740481C1C}">
                <a14:useLocalDpi xmlns:a14="http://schemas.microsoft.com/office/drawing/2010/main" val="0"/>
              </a:ext>
            </a:extLst>
          </a:blip>
          <a:stretch>
            <a:fillRect/>
          </a:stretch>
        </p:blipFill>
        <p:spPr>
          <a:xfrm>
            <a:off x="6870965" y="2452688"/>
            <a:ext cx="4042833" cy="3032125"/>
          </a:xfrm>
          <a:noFill/>
        </p:spPr>
      </p:pic>
      <p:sp>
        <p:nvSpPr>
          <p:cNvPr id="24" name="Text Placeholder 5">
            <a:extLst>
              <a:ext uri="{FF2B5EF4-FFF2-40B4-BE49-F238E27FC236}">
                <a16:creationId xmlns:a16="http://schemas.microsoft.com/office/drawing/2014/main" id="{4B2F5CF8-BFA3-17F9-872A-3157F2746F35}"/>
              </a:ext>
            </a:extLst>
          </p:cNvPr>
          <p:cNvSpPr>
            <a:spLocks noGrp="1"/>
          </p:cNvSpPr>
          <p:nvPr>
            <p:ph type="body" sz="quarter" idx="15"/>
          </p:nvPr>
        </p:nvSpPr>
        <p:spPr>
          <a:xfrm>
            <a:off x="6482843" y="2139906"/>
            <a:ext cx="3537000" cy="634262"/>
          </a:xfrm>
        </p:spPr>
        <p:txBody>
          <a:bodyPr/>
          <a:lstStyle/>
          <a:p>
            <a:r>
              <a:rPr lang="en-US" dirty="0"/>
              <a:t>2021 Flag Redesign</a:t>
            </a:r>
          </a:p>
        </p:txBody>
      </p:sp>
      <p:sp>
        <p:nvSpPr>
          <p:cNvPr id="26" name="Text Placeholder 6">
            <a:extLst>
              <a:ext uri="{FF2B5EF4-FFF2-40B4-BE49-F238E27FC236}">
                <a16:creationId xmlns:a16="http://schemas.microsoft.com/office/drawing/2014/main" id="{5C5B1C42-5D26-FA8A-9BB6-B60A3686F74A}"/>
              </a:ext>
            </a:extLst>
          </p:cNvPr>
          <p:cNvSpPr>
            <a:spLocks noGrp="1"/>
          </p:cNvSpPr>
          <p:nvPr>
            <p:ph type="body" sz="quarter" idx="12"/>
          </p:nvPr>
        </p:nvSpPr>
        <p:spPr>
          <a:xfrm>
            <a:off x="381001" y="6347724"/>
            <a:ext cx="1306286" cy="402336"/>
          </a:xfrm>
        </p:spPr>
        <p:txBody>
          <a:bodyPr/>
          <a:lstStyle/>
          <a:p>
            <a:r>
              <a:rPr lang="en-US"/>
              <a:t>Erissa</a:t>
            </a:r>
            <a:endParaRPr lang="en-US" dirty="0"/>
          </a:p>
        </p:txBody>
      </p:sp>
      <p:sp>
        <p:nvSpPr>
          <p:cNvPr id="6" name="Date Placeholder 5">
            <a:extLst>
              <a:ext uri="{FF2B5EF4-FFF2-40B4-BE49-F238E27FC236}">
                <a16:creationId xmlns:a16="http://schemas.microsoft.com/office/drawing/2014/main" id="{5977C65E-5880-C5D7-DD80-8155C13B9F53}"/>
              </a:ext>
            </a:extLst>
          </p:cNvPr>
          <p:cNvSpPr>
            <a:spLocks noGrp="1"/>
          </p:cNvSpPr>
          <p:nvPr>
            <p:ph type="dt" sz="half" idx="2"/>
          </p:nvPr>
        </p:nvSpPr>
        <p:spPr>
          <a:xfrm>
            <a:off x="10552926" y="6226628"/>
            <a:ext cx="1143773" cy="631372"/>
          </a:xfrm>
        </p:spPr>
        <p:txBody>
          <a:bodyPr anchor="ctr">
            <a:normAutofit/>
          </a:bodyPr>
          <a:lstStyle/>
          <a:p>
            <a:pPr>
              <a:spcAft>
                <a:spcPts val="600"/>
              </a:spcAft>
            </a:pPr>
            <a:r>
              <a:rPr lang="en-US"/>
              <a:t>11/9/2023</a:t>
            </a:r>
          </a:p>
        </p:txBody>
      </p:sp>
      <p:sp>
        <p:nvSpPr>
          <p:cNvPr id="7" name="Slide Number Placeholder 6">
            <a:extLst>
              <a:ext uri="{FF2B5EF4-FFF2-40B4-BE49-F238E27FC236}">
                <a16:creationId xmlns:a16="http://schemas.microsoft.com/office/drawing/2014/main" id="{B6AA7731-B46F-8A3C-E8DB-A7FA8D1B03AE}"/>
              </a:ext>
            </a:extLst>
          </p:cNvPr>
          <p:cNvSpPr>
            <a:spLocks noGrp="1"/>
          </p:cNvSpPr>
          <p:nvPr>
            <p:ph type="sldNum" sz="quarter" idx="4"/>
          </p:nvPr>
        </p:nvSpPr>
        <p:spPr>
          <a:xfrm>
            <a:off x="11696699" y="6226628"/>
            <a:ext cx="506186" cy="631372"/>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2218716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73892" y="1802129"/>
            <a:ext cx="3511278" cy="3057525"/>
          </a:xfrm>
          <a:prstGeom prst="rect">
            <a:avLst/>
          </a:prstGeom>
          <a:solidFill>
            <a:schemeClr val="accent6"/>
          </a:solidFill>
          <a:effectLst>
            <a:outerShdw blurRad="50800" dist="50800" dir="5400000" algn="ctr" rotWithShape="0">
              <a:schemeClr val="accent1">
                <a:lumMod val="60000"/>
                <a:lumOff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585903"/>
            <a:ext cx="5821069" cy="1504590"/>
          </a:xfrm>
        </p:spPr>
        <p:txBody>
          <a:bodyPr/>
          <a:lstStyle/>
          <a:p>
            <a:r>
              <a:rPr lang="en-US" dirty="0"/>
              <a:t>Building A11y Test Plans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3114505" cy="3661379"/>
          </a:xfrm>
        </p:spPr>
        <p:txBody>
          <a:bodyPr vert="horz" lIns="91440" tIns="45720" rIns="91440" bIns="45720" numCol="1" rtlCol="0" anchor="t">
            <a:noAutofit/>
          </a:bodyPr>
          <a:lstStyle/>
          <a:p>
            <a:pPr marL="285750" indent="-285750">
              <a:buFont typeface="Arial" panose="020B0604020202020204" pitchFamily="34" charset="0"/>
              <a:buChar char="•"/>
            </a:pPr>
            <a:r>
              <a:rPr lang="en-US" sz="1800" dirty="0"/>
              <a:t>Shift left</a:t>
            </a:r>
          </a:p>
          <a:p>
            <a:pPr marL="285750" indent="-285750">
              <a:buFont typeface="Arial" panose="020B0604020202020204" pitchFamily="34" charset="0"/>
              <a:buChar char="•"/>
            </a:pPr>
            <a:r>
              <a:rPr lang="en-US" sz="1800" dirty="0"/>
              <a:t>WCAG foundation</a:t>
            </a:r>
          </a:p>
          <a:p>
            <a:pPr marL="285750" indent="-285750">
              <a:buFont typeface="Arial" panose="020B0604020202020204" pitchFamily="34" charset="0"/>
              <a:buChar char="•"/>
            </a:pPr>
            <a:r>
              <a:rPr lang="en-US" sz="1800" dirty="0"/>
              <a:t>Manual and Automated</a:t>
            </a:r>
          </a:p>
          <a:p>
            <a:pPr marL="285750" indent="-285750">
              <a:buFont typeface="Arial" panose="020B0604020202020204" pitchFamily="34" charset="0"/>
              <a:buChar char="•"/>
            </a:pPr>
            <a:r>
              <a:rPr lang="en-US" sz="1800" dirty="0"/>
              <a:t>Nothing without us</a:t>
            </a:r>
          </a:p>
          <a:p>
            <a:pPr marL="285750" indent="-285750">
              <a:buFont typeface="Arial" panose="020B0604020202020204" pitchFamily="34" charset="0"/>
              <a:buChar char="•"/>
            </a:pPr>
            <a:r>
              <a:rPr lang="en-US" sz="1800" dirty="0"/>
              <a:t>Screen reader and Keyboard accessible</a:t>
            </a:r>
          </a:p>
          <a:p>
            <a:pPr marL="285750" indent="-285750">
              <a:buFont typeface="Arial" panose="020B0604020202020204" pitchFamily="34" charset="0"/>
              <a:buChar char="•"/>
            </a:pPr>
            <a:r>
              <a:rPr lang="en-US" sz="1800" dirty="0"/>
              <a:t>browsers</a:t>
            </a:r>
          </a:p>
        </p:txBody>
      </p:sp>
      <p:sp>
        <p:nvSpPr>
          <p:cNvPr id="7" name="TextBox 6">
            <a:extLst>
              <a:ext uri="{FF2B5EF4-FFF2-40B4-BE49-F238E27FC236}">
                <a16:creationId xmlns:a16="http://schemas.microsoft.com/office/drawing/2014/main" id="{98D9FD28-BBF1-91E0-3F7D-F8E41B359CAC}"/>
              </a:ext>
            </a:extLst>
          </p:cNvPr>
          <p:cNvSpPr txBox="1"/>
          <p:nvPr/>
        </p:nvSpPr>
        <p:spPr>
          <a:xfrm>
            <a:off x="4259386" y="2137835"/>
            <a:ext cx="2944752" cy="2308324"/>
          </a:xfrm>
          <a:prstGeom prst="rect">
            <a:avLst/>
          </a:prstGeom>
          <a:noFill/>
        </p:spPr>
        <p:txBody>
          <a:bodyPr wrap="square">
            <a:spAutoFit/>
          </a:bodyPr>
          <a:lstStyle/>
          <a:p>
            <a:pPr marL="285750" indent="-285750">
              <a:buFont typeface="Arial" panose="020B0604020202020204" pitchFamily="34" charset="0"/>
              <a:buChar char="•"/>
            </a:pPr>
            <a:r>
              <a:rPr lang="en-US" dirty="0"/>
              <a:t>Customize test methods for different environments:</a:t>
            </a:r>
          </a:p>
          <a:p>
            <a:pPr marL="742950" lvl="1" indent="-285750">
              <a:buFont typeface="Arial" panose="020B0604020202020204" pitchFamily="34" charset="0"/>
              <a:buChar char="•"/>
            </a:pPr>
            <a:r>
              <a:rPr lang="en-US" dirty="0"/>
              <a:t>Desktop, Mobile, Mobile Web, Native App</a:t>
            </a:r>
          </a:p>
          <a:p>
            <a:pPr marL="742950" lvl="1" indent="-285750">
              <a:buFont typeface="Arial" panose="020B0604020202020204" pitchFamily="34" charset="0"/>
              <a:buChar char="•"/>
            </a:pPr>
            <a:r>
              <a:rPr lang="en-US" dirty="0"/>
              <a:t>Chrome, Firefox, Edge, or other </a:t>
            </a:r>
          </a:p>
        </p:txBody>
      </p:sp>
      <p:pic>
        <p:nvPicPr>
          <p:cNvPr id="8" name="Graphic 7" descr="Graph and note paper pads with pencil">
            <a:extLst>
              <a:ext uri="{FF2B5EF4-FFF2-40B4-BE49-F238E27FC236}">
                <a16:creationId xmlns:a16="http://schemas.microsoft.com/office/drawing/2014/main" id="{9066D595-0AAC-664F-2960-A3C38DA6F7AD}"/>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8918" y="1705735"/>
            <a:ext cx="3114505" cy="3114505"/>
          </a:xfrm>
          <a:prstGeom prst="rect">
            <a:avLst/>
          </a:prstGeom>
          <a:effectLst>
            <a:outerShdw blurRad="50800" dist="165100" dir="2700000" algn="ctr" rotWithShape="0">
              <a:srgbClr val="000000">
                <a:alpha val="43137"/>
              </a:srgbClr>
            </a:outerShdw>
          </a:effectLst>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r>
              <a:rPr lang="en-US"/>
              <a:t>11/9/2023</a:t>
            </a:r>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823610995"/>
      </p:ext>
    </p:extLst>
  </p:cSld>
  <p:clrMapOvr>
    <a:masterClrMapping/>
  </p:clrMapOvr>
</p:sld>
</file>

<file path=ppt/theme/theme1.xml><?xml version="1.0" encoding="utf-8"?>
<a:theme xmlns:a="http://schemas.openxmlformats.org/drawingml/2006/main" name="Custom">
  <a:themeElements>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Custom 74">
      <a:majorFont>
        <a:latin typeface="Jumbl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596226_Win32_LW_V6" id="{4A172E15-E9AE-4181-8830-E8DF39CD433E}" vid="{530BD2C8-CF28-4C3D-AAA4-1703528D88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095F90-A7E0-4DA0-8E95-EB34584D6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F65D0A-9CCC-4F61-B2C0-E968BCA5F6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6C52E68-191B-4883-A1EE-52F93DB694A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Fluorescent design</Template>
  <TotalTime>502</TotalTime>
  <Words>1476</Words>
  <Application>Microsoft Office PowerPoint</Application>
  <PresentationFormat>Widescreen</PresentationFormat>
  <Paragraphs>227</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Arial</vt:lpstr>
      <vt:lpstr>Calibri</vt:lpstr>
      <vt:lpstr>Century Gothic</vt:lpstr>
      <vt:lpstr>Inter</vt:lpstr>
      <vt:lpstr>itc-giovanni</vt:lpstr>
      <vt:lpstr>Jumble</vt:lpstr>
      <vt:lpstr>Open Sans</vt:lpstr>
      <vt:lpstr>Custom</vt:lpstr>
      <vt:lpstr>Accessibility Testing</vt:lpstr>
      <vt:lpstr>Thank you TechBash 2023 Sponsors!</vt:lpstr>
      <vt:lpstr>Disclaimer:</vt:lpstr>
      <vt:lpstr>Overview</vt:lpstr>
      <vt:lpstr>What is Accessibility?</vt:lpstr>
      <vt:lpstr>Why?</vt:lpstr>
      <vt:lpstr>How to decide what is accessible</vt:lpstr>
      <vt:lpstr>Importance of User Feedback</vt:lpstr>
      <vt:lpstr>Building A11y Test Plans</vt:lpstr>
      <vt:lpstr>Tools &amp; Resources </vt:lpstr>
      <vt:lpstr>Built into OS </vt:lpstr>
      <vt:lpstr>Built into Browsers </vt:lpstr>
      <vt:lpstr>CCA &amp; PEAT</vt:lpstr>
      <vt:lpstr>Microsoft Accessibility Insights</vt:lpstr>
      <vt:lpstr>Deque Axe DevTools</vt:lpstr>
      <vt:lpstr>WAVE</vt:lpstr>
      <vt:lpstr>W3C Markup Validation Service</vt:lpstr>
      <vt:lpstr>Bookmarklets</vt:lpstr>
      <vt:lpstr>Books</vt:lpstr>
      <vt:lpstr>Additional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36</cp:revision>
  <dcterms:created xsi:type="dcterms:W3CDTF">2023-11-07T21:46:37Z</dcterms:created>
  <dcterms:modified xsi:type="dcterms:W3CDTF">2023-11-09T06:27:49Z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